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presProps.xml" ContentType="application/vnd.openxmlformats-officedocument.presentationml.presProps+xml"/>
  <Override PartName="/ppt/tableStyles.xml" ContentType="application/vnd.openxmlformats-officedocument.presentationml.tableStyles+xml"/>
  <Override PartName="/ppt/handoutMasters/handoutMaster1.xml" ContentType="application/vnd.openxmlformats-officedocument.presentationml.handoutMaster+xml"/>
  <Override PartName="/ppt/theme/theme3.xml" ContentType="application/vnd.openxmlformats-officedocument.theme+xml"/>
  <Override PartName="/ppt/viewProps.xml" ContentType="application/vnd.openxmlformats-officedocument.presentationml.viewProps+xml"/>
  <Override PartName="/docProps/app.xml" ContentType="application/vnd.openxmlformats-officedocument.extended-properties+xml"/>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944" r:id="rId2"/>
    <p:sldId id="941" r:id="rId3"/>
    <p:sldId id="949" r:id="rId4"/>
    <p:sldId id="952" r:id="rId5"/>
    <p:sldId id="953" r:id="rId6"/>
    <p:sldId id="954" r:id="rId7"/>
    <p:sldId id="955" r:id="rId8"/>
    <p:sldId id="956" r:id="rId9"/>
    <p:sldId id="951" r:id="rId10"/>
    <p:sldId id="936" r:id="rId11"/>
    <p:sldId id="937" r:id="rId12"/>
    <p:sldId id="950" r:id="rId13"/>
    <p:sldId id="938" r:id="rId14"/>
    <p:sldId id="942" r:id="rId15"/>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55" autoAdjust="0"/>
    <p:restoredTop sz="94660"/>
  </p:normalViewPr>
  <p:slideViewPr>
    <p:cSldViewPr snapToGrid="0">
      <p:cViewPr varScale="1">
        <p:scale>
          <a:sx n="124" d="100"/>
          <a:sy n="124" d="100"/>
        </p:scale>
        <p:origin x="-90" y="-228"/>
      </p:cViewPr>
      <p:guideLst>
        <p:guide orient="horz" pos="2160"/>
        <p:guide pos="384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8" Type="http://schemas.openxmlformats.org/officeDocument/2006/relationships/presProps" Target="presProps.xml" />
  <Relationship Id="rId21" Type="http://schemas.openxmlformats.org/officeDocument/2006/relationships/tableStyles" Target="tableStyles.xml" />
  <Relationship Id="rId17" Type="http://schemas.openxmlformats.org/officeDocument/2006/relationships/handoutMaster" Target="handoutMasters/handoutMaster1.xml" />
  <Relationship Id="rId16" Type="http://schemas.openxmlformats.org/officeDocument/2006/relationships/notesMaster" Target="notesMasters/notesMaster1.xml" />
  <Relationship Id="rId20" Type="http://schemas.openxmlformats.org/officeDocument/2006/relationships/theme" Target="theme/theme1.xml" />
  <Relationship Id="rId1" Type="http://schemas.openxmlformats.org/officeDocument/2006/relationships/slideMaster" Target="slideMasters/slideMaster1.xml" />
  <Relationship Id="rId19" Type="http://schemas.openxmlformats.org/officeDocument/2006/relationships/viewProps" Target="view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19525" y="0"/>
            <a:ext cx="2921000" cy="493713"/>
          </a:xfrm>
          <a:prstGeom prst="rect">
            <a:avLst/>
          </a:prstGeom>
        </p:spPr>
        <p:txBody>
          <a:bodyPr vert="horz" lIns="91440" tIns="45720" rIns="91440" bIns="45720" rtlCol="0"/>
          <a:lstStyle>
            <a:lvl1pPr algn="r">
              <a:defRPr sz="1200"/>
            </a:lvl1pPr>
          </a:lstStyle>
          <a:p>
            <a:endParaRPr lang="en-CA"/>
          </a:p>
        </p:txBody>
      </p:sp>
      <p:sp>
        <p:nvSpPr>
          <p:cNvPr id="4" name="Footer Placeholder 3"/>
          <p:cNvSpPr>
            <a:spLocks noGrp="1"/>
          </p:cNvSpPr>
          <p:nvPr>
            <p:ph type="ftr" sz="quarter" idx="2"/>
          </p:nvPr>
        </p:nvSpPr>
        <p:spPr>
          <a:xfrm>
            <a:off x="0" y="9377363"/>
            <a:ext cx="2921000" cy="493712"/>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19525" y="9377363"/>
            <a:ext cx="2921000" cy="493712"/>
          </a:xfrm>
          <a:prstGeom prst="rect">
            <a:avLst/>
          </a:prstGeom>
        </p:spPr>
        <p:txBody>
          <a:bodyPr vert="horz" lIns="91440" tIns="45720" rIns="91440" bIns="45720" rtlCol="0" anchor="b"/>
          <a:lstStyle>
            <a:lvl1pPr algn="r">
              <a:defRPr sz="1200"/>
            </a:lvl1pPr>
          </a:lstStyle>
          <a:p>
            <a:fld id="{882FAEF2-76D9-4DC0-9340-2F4A8BB0D472}" type="slidenum">
              <a:rPr lang="en-CA" smtClean="0"/>
              <a:t>‹#›</a:t>
            </a:fld>
            <a:endParaRPr lang="en-CA"/>
          </a:p>
        </p:txBody>
      </p:sp>
    </p:spTree>
    <p:extLst>
      <p:ext uri="{BB962C8B-B14F-4D97-AF65-F5344CB8AC3E}">
        <p14:creationId xmlns:p14="http://schemas.microsoft.com/office/powerpoint/2010/main" val="943724499"/>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19525" y="0"/>
            <a:ext cx="2921000" cy="493713"/>
          </a:xfrm>
          <a:prstGeom prst="rect">
            <a:avLst/>
          </a:prstGeom>
        </p:spPr>
        <p:txBody>
          <a:bodyPr vert="horz" lIns="91440" tIns="45720" rIns="91440" bIns="45720" rtlCol="0"/>
          <a:lstStyle>
            <a:lvl1pPr algn="r">
              <a:defRPr sz="1200"/>
            </a:lvl1pPr>
          </a:lstStyle>
          <a:p>
            <a:endParaRPr lang="en-CA"/>
          </a:p>
        </p:txBody>
      </p:sp>
      <p:sp>
        <p:nvSpPr>
          <p:cNvPr id="4" name="Slide Image Placeholder 3"/>
          <p:cNvSpPr>
            <a:spLocks noGrp="1" noRot="1" noChangeAspect="1"/>
          </p:cNvSpPr>
          <p:nvPr>
            <p:ph type="sldImg" idx="2"/>
          </p:nvPr>
        </p:nvSpPr>
        <p:spPr>
          <a:xfrm>
            <a:off x="79375" y="739775"/>
            <a:ext cx="6583363" cy="3703638"/>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74688" y="4689475"/>
            <a:ext cx="5392737"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19525" y="9377363"/>
            <a:ext cx="2921000" cy="493712"/>
          </a:xfrm>
          <a:prstGeom prst="rect">
            <a:avLst/>
          </a:prstGeom>
        </p:spPr>
        <p:txBody>
          <a:bodyPr vert="horz" lIns="91440" tIns="45720" rIns="91440" bIns="45720" rtlCol="0" anchor="b"/>
          <a:lstStyle>
            <a:lvl1pPr algn="r">
              <a:defRPr sz="1200"/>
            </a:lvl1pPr>
          </a:lstStyle>
          <a:p>
            <a:fld id="{111D409B-4FD8-4698-A035-B61B5FC62883}" type="slidenum">
              <a:rPr lang="en-CA" smtClean="0"/>
              <a:t>‹#›</a:t>
            </a:fld>
            <a:endParaRPr lang="en-CA"/>
          </a:p>
        </p:txBody>
      </p:sp>
    </p:spTree>
    <p:extLst>
      <p:ext uri="{BB962C8B-B14F-4D97-AF65-F5344CB8AC3E}">
        <p14:creationId xmlns:p14="http://schemas.microsoft.com/office/powerpoint/2010/main" val="12558459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_rels/notesSlide14.xml.rels>&#65279;<?xml version="1.0" encoding="UTF-8" standalone="yes"?>
<Relationships xmlns="http://schemas.openxmlformats.org/package/2006/relationships">
  <Relationship Id="rId2" Type="http://schemas.openxmlformats.org/officeDocument/2006/relationships/slide" Target="../slides/slide14.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2518846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2812836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1036728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298901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1365610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657867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1603303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2716646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2474716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1674735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1176138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3570708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3751886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endParaRPr lang="en-CA"/>
          </a:p>
        </p:txBody>
      </p:sp>
    </p:spTree>
    <p:extLst>
      <p:ext uri="{BB962C8B-B14F-4D97-AF65-F5344CB8AC3E}">
        <p14:creationId xmlns:p14="http://schemas.microsoft.com/office/powerpoint/2010/main" val="2417931139"/>
      </p:ext>
    </p:extLst>
  </p:cSld>
  <p:clrMapOvr>
    <a:masterClrMapping/>
  </p:clrMapOvr>
</p:notes>
</file>

<file path=ppt/slideLayouts/_rels/slideLayout1.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2" Type="http://schemas.openxmlformats.org/officeDocument/2006/relationships/image" Target="../media/image1.emf" />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 Single image">
    <p:spTree>
      <p:nvGrpSpPr>
        <p:cNvPr id="1" name=""/>
        <p:cNvGrpSpPr/>
        <p:nvPr/>
      </p:nvGrpSpPr>
      <p:grpSpPr>
        <a:xfrm>
          <a:off x="0" y="0"/>
          <a:ext cx="0" cy="0"/>
          <a:chOff x="0" y="0"/>
          <a:chExt cx="0" cy="0"/>
        </a:xfrm>
      </p:grpSpPr>
      <p:sp>
        <p:nvSpPr>
          <p:cNvPr id="7" name="Rectangle 6"/>
          <p:cNvSpPr/>
          <p:nvPr userDrawn="1"/>
        </p:nvSpPr>
        <p:spPr>
          <a:xfrm>
            <a:off x="409055" y="2028747"/>
            <a:ext cx="4948475" cy="25514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8" name="Rectangle 7"/>
          <p:cNvSpPr/>
          <p:nvPr userDrawn="1"/>
        </p:nvSpPr>
        <p:spPr>
          <a:xfrm>
            <a:off x="409055" y="1926518"/>
            <a:ext cx="4948475" cy="102230"/>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9" name="Rectangle 8"/>
          <p:cNvSpPr/>
          <p:nvPr userDrawn="1"/>
        </p:nvSpPr>
        <p:spPr>
          <a:xfrm>
            <a:off x="5357530" y="1926518"/>
            <a:ext cx="6367496" cy="1022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0" name="Rectangle 9"/>
          <p:cNvSpPr/>
          <p:nvPr/>
        </p:nvSpPr>
        <p:spPr>
          <a:xfrm>
            <a:off x="5357530" y="2028747"/>
            <a:ext cx="6367496" cy="25514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 name="Title 1"/>
          <p:cNvSpPr>
            <a:spLocks noGrp="1"/>
          </p:cNvSpPr>
          <p:nvPr>
            <p:ph type="ctrTitle"/>
          </p:nvPr>
        </p:nvSpPr>
        <p:spPr>
          <a:xfrm>
            <a:off x="677442" y="2261451"/>
            <a:ext cx="4515465" cy="449131"/>
          </a:xfrm>
        </p:spPr>
        <p:txBody>
          <a:bodyPr/>
          <a:lstStyle>
            <a:lvl1pPr>
              <a:defRPr sz="2177"/>
            </a:lvl1pPr>
          </a:lstStyle>
          <a:p>
            <a:r>
              <a:rPr lang="en-US"/>
              <a:t>Click to edit Master title style</a:t>
            </a:r>
            <a:endParaRPr lang="en-GB" dirty="0"/>
          </a:p>
        </p:txBody>
      </p:sp>
      <p:sp>
        <p:nvSpPr>
          <p:cNvPr id="3" name="Subtitle 2"/>
          <p:cNvSpPr>
            <a:spLocks noGrp="1"/>
          </p:cNvSpPr>
          <p:nvPr>
            <p:ph type="subTitle" idx="1"/>
          </p:nvPr>
        </p:nvSpPr>
        <p:spPr>
          <a:xfrm>
            <a:off x="677442" y="2710582"/>
            <a:ext cx="4515466" cy="848723"/>
          </a:xfrm>
        </p:spPr>
        <p:txBody>
          <a:bodyPr/>
          <a:lstStyle>
            <a:lvl1pPr marL="0" indent="0" algn="l">
              <a:buNone/>
              <a:defRPr sz="1179" baseline="0">
                <a:solidFill>
                  <a:schemeClr val="tx2"/>
                </a:solidFill>
              </a:defRPr>
            </a:lvl1pPr>
            <a:lvl2pPr marL="473026" indent="0" algn="ctr">
              <a:buNone/>
              <a:defRPr>
                <a:solidFill>
                  <a:schemeClr val="tx1">
                    <a:tint val="75000"/>
                  </a:schemeClr>
                </a:solidFill>
              </a:defRPr>
            </a:lvl2pPr>
            <a:lvl3pPr marL="946052" indent="0" algn="ctr">
              <a:buNone/>
              <a:defRPr>
                <a:solidFill>
                  <a:schemeClr val="tx1">
                    <a:tint val="75000"/>
                  </a:schemeClr>
                </a:solidFill>
              </a:defRPr>
            </a:lvl3pPr>
            <a:lvl4pPr marL="1419078" indent="0" algn="ctr">
              <a:buNone/>
              <a:defRPr>
                <a:solidFill>
                  <a:schemeClr val="tx1">
                    <a:tint val="75000"/>
                  </a:schemeClr>
                </a:solidFill>
              </a:defRPr>
            </a:lvl4pPr>
            <a:lvl5pPr marL="1892104" indent="0" algn="ctr">
              <a:buNone/>
              <a:defRPr>
                <a:solidFill>
                  <a:schemeClr val="tx1">
                    <a:tint val="75000"/>
                  </a:schemeClr>
                </a:solidFill>
              </a:defRPr>
            </a:lvl5pPr>
            <a:lvl6pPr marL="2365129" indent="0" algn="ctr">
              <a:buNone/>
              <a:defRPr>
                <a:solidFill>
                  <a:schemeClr val="tx1">
                    <a:tint val="75000"/>
                  </a:schemeClr>
                </a:solidFill>
              </a:defRPr>
            </a:lvl6pPr>
            <a:lvl7pPr marL="2838155" indent="0" algn="ctr">
              <a:buNone/>
              <a:defRPr>
                <a:solidFill>
                  <a:schemeClr val="tx1">
                    <a:tint val="75000"/>
                  </a:schemeClr>
                </a:solidFill>
              </a:defRPr>
            </a:lvl7pPr>
            <a:lvl8pPr marL="3311181" indent="0" algn="ctr">
              <a:buNone/>
              <a:defRPr>
                <a:solidFill>
                  <a:schemeClr val="tx1">
                    <a:tint val="75000"/>
                  </a:schemeClr>
                </a:solidFill>
              </a:defRPr>
            </a:lvl8pPr>
            <a:lvl9pPr marL="3784207" indent="0" algn="ctr">
              <a:buNone/>
              <a:defRPr>
                <a:solidFill>
                  <a:schemeClr val="tx1">
                    <a:tint val="75000"/>
                  </a:schemeClr>
                </a:solidFill>
              </a:defRPr>
            </a:lvl9pPr>
          </a:lstStyle>
          <a:p>
            <a:r>
              <a:rPr lang="en-US"/>
              <a:t>Click to edit Master subtitle style</a:t>
            </a:r>
            <a:endParaRPr lang="en-GB" dirty="0"/>
          </a:p>
        </p:txBody>
      </p:sp>
      <p:sp>
        <p:nvSpPr>
          <p:cNvPr id="13" name="Text Placeholder 21"/>
          <p:cNvSpPr>
            <a:spLocks noGrp="1"/>
          </p:cNvSpPr>
          <p:nvPr>
            <p:ph type="body" sz="quarter" idx="14"/>
          </p:nvPr>
        </p:nvSpPr>
        <p:spPr>
          <a:xfrm>
            <a:off x="677441" y="3559307"/>
            <a:ext cx="4515466" cy="260904"/>
          </a:xfrm>
        </p:spPr>
        <p:txBody>
          <a:bodyPr/>
          <a:lstStyle>
            <a:lvl1pPr marL="0" marR="0" indent="0" algn="l" defTabSz="946052" rtl="0" eaLnBrk="1" fontAlgn="auto" latinLnBrk="0" hangingPunct="1">
              <a:lnSpc>
                <a:spcPct val="100000"/>
              </a:lnSpc>
              <a:spcBef>
                <a:spcPts val="0"/>
              </a:spcBef>
              <a:spcAft>
                <a:spcPts val="1088"/>
              </a:spcAft>
              <a:buClrTx/>
              <a:buSzTx/>
              <a:buFont typeface="Arial" pitchFamily="34" charset="0"/>
              <a:buNone/>
              <a:tabLst/>
              <a:defRPr sz="1179" b="1"/>
            </a:lvl1pPr>
          </a:lstStyle>
          <a:p>
            <a:pPr lvl="0"/>
            <a:r>
              <a:rPr lang="en-US"/>
              <a:t>Click to edit Master text styles</a:t>
            </a:r>
          </a:p>
        </p:txBody>
      </p:sp>
      <p:sp>
        <p:nvSpPr>
          <p:cNvPr id="6" name="Picture Placeholder 5"/>
          <p:cNvSpPr>
            <a:spLocks noGrp="1"/>
          </p:cNvSpPr>
          <p:nvPr>
            <p:ph type="pic" sz="quarter" idx="16"/>
          </p:nvPr>
        </p:nvSpPr>
        <p:spPr>
          <a:xfrm>
            <a:off x="5357531" y="2028747"/>
            <a:ext cx="6367495" cy="2551105"/>
          </a:xfrm>
        </p:spPr>
        <p:txBody>
          <a:bodyPr rtlCol="0">
            <a:noAutofit/>
          </a:bodyPr>
          <a:lstStyle>
            <a:lvl1pPr marL="0" indent="0" algn="ctr">
              <a:buFontTx/>
              <a:buNone/>
              <a:defRPr sz="907"/>
            </a:lvl1pPr>
          </a:lstStyle>
          <a:p>
            <a:pPr lvl="0"/>
            <a:r>
              <a:rPr lang="en-US" noProof="0"/>
              <a:t>Click icon to add picture</a:t>
            </a:r>
            <a:endParaRPr lang="en-GB" noProof="0" dirty="0"/>
          </a:p>
        </p:txBody>
      </p:sp>
      <p:pic>
        <p:nvPicPr>
          <p:cNvPr id="12" name="Picture 11"/>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4086870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620172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End slide">
    <p:spTree>
      <p:nvGrpSpPr>
        <p:cNvPr id="1" name=""/>
        <p:cNvGrpSpPr/>
        <p:nvPr/>
      </p:nvGrpSpPr>
      <p:grpSpPr>
        <a:xfrm>
          <a:off x="0" y="0"/>
          <a:ext cx="0" cy="0"/>
          <a:chOff x="0" y="0"/>
          <a:chExt cx="0" cy="0"/>
        </a:xfrm>
      </p:grpSpPr>
      <p:sp>
        <p:nvSpPr>
          <p:cNvPr id="4" name="Rectangle 3"/>
          <p:cNvSpPr/>
          <p:nvPr/>
        </p:nvSpPr>
        <p:spPr bwMode="white">
          <a:xfrm>
            <a:off x="184618" y="6302219"/>
            <a:ext cx="9688803" cy="1958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46052" fontAlgn="auto">
              <a:spcBef>
                <a:spcPts val="0"/>
              </a:spcBef>
              <a:spcAft>
                <a:spcPts val="0"/>
              </a:spcAft>
              <a:defRPr/>
            </a:pPr>
            <a:endParaRPr lang="en-GB" sz="1633"/>
          </a:p>
        </p:txBody>
      </p:sp>
      <p:sp>
        <p:nvSpPr>
          <p:cNvPr id="5" name="TextBox 4"/>
          <p:cNvSpPr txBox="1">
            <a:spLocks noChangeArrowheads="1"/>
          </p:cNvSpPr>
          <p:nvPr/>
        </p:nvSpPr>
        <p:spPr bwMode="auto">
          <a:xfrm>
            <a:off x="9784731" y="6269101"/>
            <a:ext cx="1971065" cy="328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100">
                <a:solidFill>
                  <a:schemeClr val="tx1"/>
                </a:solidFill>
                <a:latin typeface="Arial Narrow" pitchFamily="34" charset="0"/>
              </a:defRPr>
            </a:lvl1pPr>
            <a:lvl2pPr marL="742950" indent="-285750">
              <a:defRPr sz="2100">
                <a:solidFill>
                  <a:schemeClr val="tx1"/>
                </a:solidFill>
                <a:latin typeface="Arial Narrow" pitchFamily="34" charset="0"/>
              </a:defRPr>
            </a:lvl2pPr>
            <a:lvl3pPr marL="1143000" indent="-228600">
              <a:defRPr sz="2100">
                <a:solidFill>
                  <a:schemeClr val="tx1"/>
                </a:solidFill>
                <a:latin typeface="Arial Narrow" pitchFamily="34" charset="0"/>
              </a:defRPr>
            </a:lvl3pPr>
            <a:lvl4pPr marL="1600200" indent="-228600">
              <a:defRPr sz="2100">
                <a:solidFill>
                  <a:schemeClr val="tx1"/>
                </a:solidFill>
                <a:latin typeface="Arial Narrow" pitchFamily="34" charset="0"/>
              </a:defRPr>
            </a:lvl4pPr>
            <a:lvl5pPr marL="2057400" indent="-228600">
              <a:defRPr sz="2100">
                <a:solidFill>
                  <a:schemeClr val="tx1"/>
                </a:solidFill>
                <a:latin typeface="Arial Narrow" pitchFamily="34" charset="0"/>
              </a:defRPr>
            </a:lvl5pPr>
            <a:lvl6pPr marL="2514600" indent="-228600" defTabSz="1042988" fontAlgn="base">
              <a:spcBef>
                <a:spcPct val="0"/>
              </a:spcBef>
              <a:spcAft>
                <a:spcPct val="0"/>
              </a:spcAft>
              <a:defRPr sz="2100">
                <a:solidFill>
                  <a:schemeClr val="tx1"/>
                </a:solidFill>
                <a:latin typeface="Arial Narrow" pitchFamily="34" charset="0"/>
              </a:defRPr>
            </a:lvl6pPr>
            <a:lvl7pPr marL="2971800" indent="-228600" defTabSz="1042988" fontAlgn="base">
              <a:spcBef>
                <a:spcPct val="0"/>
              </a:spcBef>
              <a:spcAft>
                <a:spcPct val="0"/>
              </a:spcAft>
              <a:defRPr sz="2100">
                <a:solidFill>
                  <a:schemeClr val="tx1"/>
                </a:solidFill>
                <a:latin typeface="Arial Narrow" pitchFamily="34" charset="0"/>
              </a:defRPr>
            </a:lvl7pPr>
            <a:lvl8pPr marL="3429000" indent="-228600" defTabSz="1042988" fontAlgn="base">
              <a:spcBef>
                <a:spcPct val="0"/>
              </a:spcBef>
              <a:spcAft>
                <a:spcPct val="0"/>
              </a:spcAft>
              <a:defRPr sz="2100">
                <a:solidFill>
                  <a:schemeClr val="tx1"/>
                </a:solidFill>
                <a:latin typeface="Arial Narrow" pitchFamily="34" charset="0"/>
              </a:defRPr>
            </a:lvl8pPr>
            <a:lvl9pPr marL="3886200" indent="-228600" defTabSz="1042988" fontAlgn="base">
              <a:spcBef>
                <a:spcPct val="0"/>
              </a:spcBef>
              <a:spcAft>
                <a:spcPct val="0"/>
              </a:spcAft>
              <a:defRPr sz="2100">
                <a:solidFill>
                  <a:schemeClr val="tx1"/>
                </a:solidFill>
                <a:latin typeface="Arial Narrow" pitchFamily="34" charset="0"/>
              </a:defRPr>
            </a:lvl9pPr>
          </a:lstStyle>
          <a:p>
            <a:pPr>
              <a:lnSpc>
                <a:spcPct val="110000"/>
              </a:lnSpc>
              <a:defRPr/>
            </a:pPr>
            <a:r>
              <a:rPr lang="en-GB" altLang="en-US" sz="1270" b="1">
                <a:solidFill>
                  <a:schemeClr val="accent1"/>
                </a:solidFill>
              </a:rPr>
              <a:t>shearman.com</a:t>
            </a:r>
            <a:endParaRPr lang="en-US" altLang="en-US" sz="1270" b="1">
              <a:solidFill>
                <a:schemeClr val="accent1"/>
              </a:solidFill>
            </a:endParaRPr>
          </a:p>
        </p:txBody>
      </p:sp>
      <p:sp>
        <p:nvSpPr>
          <p:cNvPr id="7" name="Rectangle 6"/>
          <p:cNvSpPr/>
          <p:nvPr userDrawn="1"/>
        </p:nvSpPr>
        <p:spPr>
          <a:xfrm>
            <a:off x="9544006" y="1926517"/>
            <a:ext cx="1312232" cy="979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8" name="Rectangle 7"/>
          <p:cNvSpPr/>
          <p:nvPr userDrawn="1"/>
        </p:nvSpPr>
        <p:spPr>
          <a:xfrm>
            <a:off x="1417212" y="1926517"/>
            <a:ext cx="7962085" cy="979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9" name="Rectangle 8"/>
          <p:cNvSpPr/>
          <p:nvPr userDrawn="1"/>
        </p:nvSpPr>
        <p:spPr bwMode="white">
          <a:xfrm>
            <a:off x="184617" y="6302219"/>
            <a:ext cx="11571179" cy="1958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46052" fontAlgn="auto">
              <a:spcBef>
                <a:spcPts val="0"/>
              </a:spcBef>
              <a:spcAft>
                <a:spcPts val="0"/>
              </a:spcAft>
              <a:defRPr/>
            </a:pPr>
            <a:endParaRPr lang="en-GB" sz="1633"/>
          </a:p>
        </p:txBody>
      </p:sp>
      <p:sp>
        <p:nvSpPr>
          <p:cNvPr id="10" name="TextBox 9"/>
          <p:cNvSpPr txBox="1">
            <a:spLocks noChangeArrowheads="1"/>
          </p:cNvSpPr>
          <p:nvPr userDrawn="1"/>
        </p:nvSpPr>
        <p:spPr bwMode="auto">
          <a:xfrm>
            <a:off x="9544006" y="6269101"/>
            <a:ext cx="1971064" cy="328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100">
                <a:solidFill>
                  <a:schemeClr val="tx1"/>
                </a:solidFill>
                <a:latin typeface="Arial Narrow" pitchFamily="34" charset="0"/>
              </a:defRPr>
            </a:lvl1pPr>
            <a:lvl2pPr marL="742950" indent="-285750">
              <a:defRPr sz="2100">
                <a:solidFill>
                  <a:schemeClr val="tx1"/>
                </a:solidFill>
                <a:latin typeface="Arial Narrow" pitchFamily="34" charset="0"/>
              </a:defRPr>
            </a:lvl2pPr>
            <a:lvl3pPr marL="1143000" indent="-228600">
              <a:defRPr sz="2100">
                <a:solidFill>
                  <a:schemeClr val="tx1"/>
                </a:solidFill>
                <a:latin typeface="Arial Narrow" pitchFamily="34" charset="0"/>
              </a:defRPr>
            </a:lvl3pPr>
            <a:lvl4pPr marL="1600200" indent="-228600">
              <a:defRPr sz="2100">
                <a:solidFill>
                  <a:schemeClr val="tx1"/>
                </a:solidFill>
                <a:latin typeface="Arial Narrow" pitchFamily="34" charset="0"/>
              </a:defRPr>
            </a:lvl4pPr>
            <a:lvl5pPr marL="2057400" indent="-228600">
              <a:defRPr sz="2100">
                <a:solidFill>
                  <a:schemeClr val="tx1"/>
                </a:solidFill>
                <a:latin typeface="Arial Narrow" pitchFamily="34" charset="0"/>
              </a:defRPr>
            </a:lvl5pPr>
            <a:lvl6pPr marL="2514600" indent="-228600" defTabSz="1042988" fontAlgn="base">
              <a:spcBef>
                <a:spcPct val="0"/>
              </a:spcBef>
              <a:spcAft>
                <a:spcPct val="0"/>
              </a:spcAft>
              <a:defRPr sz="2100">
                <a:solidFill>
                  <a:schemeClr val="tx1"/>
                </a:solidFill>
                <a:latin typeface="Arial Narrow" pitchFamily="34" charset="0"/>
              </a:defRPr>
            </a:lvl6pPr>
            <a:lvl7pPr marL="2971800" indent="-228600" defTabSz="1042988" fontAlgn="base">
              <a:spcBef>
                <a:spcPct val="0"/>
              </a:spcBef>
              <a:spcAft>
                <a:spcPct val="0"/>
              </a:spcAft>
              <a:defRPr sz="2100">
                <a:solidFill>
                  <a:schemeClr val="tx1"/>
                </a:solidFill>
                <a:latin typeface="Arial Narrow" pitchFamily="34" charset="0"/>
              </a:defRPr>
            </a:lvl7pPr>
            <a:lvl8pPr marL="3429000" indent="-228600" defTabSz="1042988" fontAlgn="base">
              <a:spcBef>
                <a:spcPct val="0"/>
              </a:spcBef>
              <a:spcAft>
                <a:spcPct val="0"/>
              </a:spcAft>
              <a:defRPr sz="2100">
                <a:solidFill>
                  <a:schemeClr val="tx1"/>
                </a:solidFill>
                <a:latin typeface="Arial Narrow" pitchFamily="34" charset="0"/>
              </a:defRPr>
            </a:lvl8pPr>
            <a:lvl9pPr marL="3886200" indent="-228600" defTabSz="1042988" fontAlgn="base">
              <a:spcBef>
                <a:spcPct val="0"/>
              </a:spcBef>
              <a:spcAft>
                <a:spcPct val="0"/>
              </a:spcAft>
              <a:defRPr sz="2100">
                <a:solidFill>
                  <a:schemeClr val="tx1"/>
                </a:solidFill>
                <a:latin typeface="Arial Narrow" pitchFamily="34" charset="0"/>
              </a:defRPr>
            </a:lvl9pPr>
          </a:lstStyle>
          <a:p>
            <a:pPr>
              <a:lnSpc>
                <a:spcPct val="110000"/>
              </a:lnSpc>
              <a:defRPr/>
            </a:pPr>
            <a:r>
              <a:rPr lang="en-GB" altLang="en-US" sz="1270" b="1">
                <a:solidFill>
                  <a:schemeClr val="accent1"/>
                </a:solidFill>
              </a:rPr>
              <a:t>shearman.com</a:t>
            </a:r>
            <a:endParaRPr lang="en-US" altLang="en-US" sz="1270" b="1">
              <a:solidFill>
                <a:schemeClr val="accent1"/>
              </a:solidFill>
            </a:endParaRPr>
          </a:p>
        </p:txBody>
      </p:sp>
      <p:sp>
        <p:nvSpPr>
          <p:cNvPr id="12" name="TextBox 11"/>
          <p:cNvSpPr txBox="1">
            <a:spLocks noChangeArrowheads="1"/>
          </p:cNvSpPr>
          <p:nvPr/>
        </p:nvSpPr>
        <p:spPr bwMode="auto">
          <a:xfrm>
            <a:off x="409055" y="6454843"/>
            <a:ext cx="9216399" cy="262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100">
                <a:solidFill>
                  <a:schemeClr val="tx1"/>
                </a:solidFill>
                <a:latin typeface="Arial Narrow" pitchFamily="34" charset="0"/>
              </a:defRPr>
            </a:lvl1pPr>
            <a:lvl2pPr marL="742950" indent="-285750">
              <a:defRPr sz="2100">
                <a:solidFill>
                  <a:schemeClr val="tx1"/>
                </a:solidFill>
                <a:latin typeface="Arial Narrow" pitchFamily="34" charset="0"/>
              </a:defRPr>
            </a:lvl2pPr>
            <a:lvl3pPr marL="1143000" indent="-228600">
              <a:defRPr sz="2100">
                <a:solidFill>
                  <a:schemeClr val="tx1"/>
                </a:solidFill>
                <a:latin typeface="Arial Narrow" pitchFamily="34" charset="0"/>
              </a:defRPr>
            </a:lvl3pPr>
            <a:lvl4pPr marL="1600200" indent="-228600">
              <a:defRPr sz="2100">
                <a:solidFill>
                  <a:schemeClr val="tx1"/>
                </a:solidFill>
                <a:latin typeface="Arial Narrow" pitchFamily="34" charset="0"/>
              </a:defRPr>
            </a:lvl4pPr>
            <a:lvl5pPr marL="2057400" indent="-228600">
              <a:defRPr sz="2100">
                <a:solidFill>
                  <a:schemeClr val="tx1"/>
                </a:solidFill>
                <a:latin typeface="Arial Narrow" pitchFamily="34" charset="0"/>
              </a:defRPr>
            </a:lvl5pPr>
            <a:lvl6pPr marL="2514600" indent="-228600" defTabSz="1042988" fontAlgn="base">
              <a:spcBef>
                <a:spcPct val="0"/>
              </a:spcBef>
              <a:spcAft>
                <a:spcPct val="0"/>
              </a:spcAft>
              <a:defRPr sz="2100">
                <a:solidFill>
                  <a:schemeClr val="tx1"/>
                </a:solidFill>
                <a:latin typeface="Arial Narrow" pitchFamily="34" charset="0"/>
              </a:defRPr>
            </a:lvl6pPr>
            <a:lvl7pPr marL="2971800" indent="-228600" defTabSz="1042988" fontAlgn="base">
              <a:spcBef>
                <a:spcPct val="0"/>
              </a:spcBef>
              <a:spcAft>
                <a:spcPct val="0"/>
              </a:spcAft>
              <a:defRPr sz="2100">
                <a:solidFill>
                  <a:schemeClr val="tx1"/>
                </a:solidFill>
                <a:latin typeface="Arial Narrow" pitchFamily="34" charset="0"/>
              </a:defRPr>
            </a:lvl7pPr>
            <a:lvl8pPr marL="3429000" indent="-228600" defTabSz="1042988" fontAlgn="base">
              <a:spcBef>
                <a:spcPct val="0"/>
              </a:spcBef>
              <a:spcAft>
                <a:spcPct val="0"/>
              </a:spcAft>
              <a:defRPr sz="2100">
                <a:solidFill>
                  <a:schemeClr val="tx1"/>
                </a:solidFill>
                <a:latin typeface="Arial Narrow" pitchFamily="34" charset="0"/>
              </a:defRPr>
            </a:lvl8pPr>
            <a:lvl9pPr marL="3886200" indent="-228600" defTabSz="1042988" fontAlgn="base">
              <a:spcBef>
                <a:spcPct val="0"/>
              </a:spcBef>
              <a:spcAft>
                <a:spcPct val="0"/>
              </a:spcAft>
              <a:defRPr sz="2100">
                <a:solidFill>
                  <a:schemeClr val="tx1"/>
                </a:solidFill>
                <a:latin typeface="Arial Narrow" pitchFamily="34" charset="0"/>
              </a:defRPr>
            </a:lvl9pPr>
          </a:lstStyle>
          <a:p>
            <a:pPr>
              <a:lnSpc>
                <a:spcPts val="907"/>
              </a:lnSpc>
              <a:defRPr/>
            </a:pPr>
            <a:r>
              <a:rPr lang="en-GB" altLang="en-US" sz="635">
                <a:solidFill>
                  <a:schemeClr val="tx2"/>
                </a:solidFill>
              </a:rPr>
              <a:t>Copyright © 2014 Shearman &amp; Sterling LLP. Shearman &amp; Sterling LLP is a limited liability partnership organized under the laws of the State of Delaware, with an affiliated limited </a:t>
            </a:r>
          </a:p>
          <a:p>
            <a:pPr>
              <a:lnSpc>
                <a:spcPts val="907"/>
              </a:lnSpc>
              <a:defRPr/>
            </a:pPr>
            <a:r>
              <a:rPr lang="en-GB" altLang="en-US" sz="635">
                <a:solidFill>
                  <a:schemeClr val="tx2"/>
                </a:solidFill>
              </a:rPr>
              <a:t>liability partnership organized for the practice of law in the United Kingdom and Italy and an affiliated partnership organized for the practice of law in Hong Kong.</a:t>
            </a:r>
          </a:p>
        </p:txBody>
      </p:sp>
      <p:cxnSp>
        <p:nvCxnSpPr>
          <p:cNvPr id="13" name="Straight Connector 12"/>
          <p:cNvCxnSpPr/>
          <p:nvPr userDrawn="1"/>
        </p:nvCxnSpPr>
        <p:spPr>
          <a:xfrm>
            <a:off x="409055" y="979097"/>
            <a:ext cx="11343122" cy="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1416335" y="2024473"/>
            <a:ext cx="7962087" cy="3298535"/>
          </a:xfrm>
          <a:solidFill>
            <a:schemeClr val="bg2">
              <a:lumMod val="20000"/>
              <a:lumOff val="80000"/>
            </a:schemeClr>
          </a:solidFill>
        </p:spPr>
        <p:txBody>
          <a:bodyPr lIns="180000" tIns="180000" rIns="180000" bIns="180000" numCol="2" spcCol="360000"/>
          <a:lstStyle>
            <a:lvl1pPr marL="0" indent="0">
              <a:buFontTx/>
              <a:buNone/>
              <a:defRPr sz="1270"/>
            </a:lvl1pPr>
            <a:lvl5pPr marL="130608" indent="-130608">
              <a:buFont typeface="Wingdings" panose="05000000000000000000" pitchFamily="2" charset="2"/>
              <a:buChar char="§"/>
              <a:defRPr/>
            </a:lvl5pPr>
            <a:lvl6pPr marL="322529" indent="-161265">
              <a:buFont typeface="Wingdings" panose="05000000000000000000" pitchFamily="2" charset="2"/>
              <a:buChar char="§"/>
              <a:defRPr/>
            </a:lvl6pPr>
            <a:lvl7pPr marL="322529" indent="-161265">
              <a:buFont typeface="Wingdings" panose="05000000000000000000" pitchFamily="2" charset="2"/>
              <a:buChar char="§"/>
              <a:defRPr/>
            </a:lvl7pPr>
          </a:lstStyle>
          <a:p>
            <a:pPr lvl="0"/>
            <a:r>
              <a:rPr lang="en-US"/>
              <a:t>Click to edit Master text styles</a:t>
            </a:r>
          </a:p>
        </p:txBody>
      </p:sp>
      <p:sp>
        <p:nvSpPr>
          <p:cNvPr id="6" name="Text Placeholder 5"/>
          <p:cNvSpPr>
            <a:spLocks noGrp="1"/>
          </p:cNvSpPr>
          <p:nvPr>
            <p:ph type="body" sz="quarter" idx="10"/>
          </p:nvPr>
        </p:nvSpPr>
        <p:spPr>
          <a:xfrm>
            <a:off x="9543432" y="2188098"/>
            <a:ext cx="1313741" cy="3134910"/>
          </a:xfrm>
        </p:spPr>
        <p:txBody>
          <a:bodyPr/>
          <a:lstStyle>
            <a:lvl1pPr marL="0" indent="0">
              <a:spcAft>
                <a:spcPts val="272"/>
              </a:spcAft>
              <a:buFontTx/>
              <a:buNone/>
              <a:defRPr sz="907" cap="all" baseline="0"/>
            </a:lvl1pPr>
          </a:lstStyle>
          <a:p>
            <a:pPr lvl="0"/>
            <a:r>
              <a:rPr lang="en-US"/>
              <a:t>Click to edit Master text styles</a:t>
            </a:r>
          </a:p>
        </p:txBody>
      </p:sp>
      <p:pic>
        <p:nvPicPr>
          <p:cNvPr id="14" name="Picture 13"/>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234260824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w/ Intro + Single placeholder">
    <p:spTree>
      <p:nvGrpSpPr>
        <p:cNvPr id="1" name=""/>
        <p:cNvGrpSpPr/>
        <p:nvPr/>
      </p:nvGrpSpPr>
      <p:grpSpPr>
        <a:xfrm>
          <a:off x="0" y="0"/>
          <a:ext cx="0" cy="0"/>
          <a:chOff x="0" y="0"/>
          <a:chExt cx="0" cy="0"/>
        </a:xfrm>
      </p:grpSpPr>
      <p:sp>
        <p:nvSpPr>
          <p:cNvPr id="4" name="Title 3"/>
          <p:cNvSpPr>
            <a:spLocks noGrp="1"/>
          </p:cNvSpPr>
          <p:nvPr>
            <p:ph type="title"/>
          </p:nvPr>
        </p:nvSpPr>
        <p:spPr>
          <a:xfrm>
            <a:off x="1847829" y="368618"/>
            <a:ext cx="8496342" cy="90347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sz="quarter" idx="16" hasCustomPrompt="1"/>
          </p:nvPr>
        </p:nvSpPr>
        <p:spPr>
          <a:xfrm>
            <a:off x="1847829" y="1642672"/>
            <a:ext cx="8496342" cy="616002"/>
          </a:xfrm>
        </p:spPr>
        <p:txBody>
          <a:bodyPr/>
          <a:lstStyle>
            <a:lvl1pPr algn="ctr">
              <a:spcBef>
                <a:spcPts val="342"/>
              </a:spcBef>
              <a:spcAft>
                <a:spcPts val="0"/>
              </a:spcAft>
              <a:defRPr sz="1800" b="0" baseline="0"/>
            </a:lvl1pPr>
            <a:lvl2pPr algn="ctr">
              <a:defRPr sz="2300" baseline="0"/>
            </a:lvl2pPr>
          </a:lstStyle>
          <a:p>
            <a:pPr lvl="0"/>
            <a:r>
              <a:rPr lang="en-US" dirty="0" smtClean="0"/>
              <a:t>Intro</a:t>
            </a:r>
          </a:p>
        </p:txBody>
      </p:sp>
      <p:sp>
        <p:nvSpPr>
          <p:cNvPr id="5" name="Content Placeholder 4"/>
          <p:cNvSpPr>
            <a:spLocks noGrp="1"/>
          </p:cNvSpPr>
          <p:nvPr>
            <p:ph sz="quarter" idx="17"/>
          </p:nvPr>
        </p:nvSpPr>
        <p:spPr>
          <a:xfrm>
            <a:off x="615677" y="2464008"/>
            <a:ext cx="10959050" cy="3696012"/>
          </a:xfrm>
        </p:spPr>
        <p:txBody>
          <a:bodyPr numCol="1" spcCol="20525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userDrawn="1"/>
        </p:nvCxnSpPr>
        <p:spPr>
          <a:xfrm>
            <a:off x="5623981" y="1437338"/>
            <a:ext cx="944038" cy="0"/>
          </a:xfrm>
          <a:prstGeom prst="line">
            <a:avLst/>
          </a:prstGeom>
          <a:ln w="31750"/>
        </p:spPr>
        <p:style>
          <a:lnRef idx="1">
            <a:schemeClr val="accent2"/>
          </a:lnRef>
          <a:fillRef idx="0">
            <a:schemeClr val="accent2"/>
          </a:fillRef>
          <a:effectRef idx="0">
            <a:schemeClr val="accent2"/>
          </a:effectRef>
          <a:fontRef idx="minor">
            <a:schemeClr val="tx1"/>
          </a:fontRef>
        </p:style>
      </p:cxnSp>
      <p:sp>
        <p:nvSpPr>
          <p:cNvPr id="7" name="Slide Number Placeholder 5"/>
          <p:cNvSpPr>
            <a:spLocks noGrp="1"/>
          </p:cNvSpPr>
          <p:nvPr>
            <p:ph type="sldNum" sz="quarter" idx="4"/>
          </p:nvPr>
        </p:nvSpPr>
        <p:spPr>
          <a:xfrm>
            <a:off x="10753824" y="6406420"/>
            <a:ext cx="820903" cy="205334"/>
          </a:xfrm>
          <a:prstGeom prst="rect">
            <a:avLst/>
          </a:prstGeom>
        </p:spPr>
        <p:txBody>
          <a:bodyPr vert="horz" lIns="0" tIns="0" rIns="0" bIns="0" rtlCol="0" anchor="ctr"/>
          <a:lstStyle>
            <a:lvl1pPr algn="r">
              <a:defRPr sz="1100">
                <a:solidFill>
                  <a:schemeClr val="accent1"/>
                </a:solidFill>
                <a:latin typeface="+mn-lt"/>
                <a:ea typeface="Ebrima" panose="02000000000000000000" pitchFamily="2" charset="0"/>
                <a:cs typeface="Ebrima" panose="02000000000000000000" pitchFamily="2" charset="0"/>
              </a:defRPr>
            </a:lvl1pPr>
          </a:lstStyle>
          <a:p>
            <a:fld id="{6A34BD8F-FB80-4BCB-BEC8-0BDF76C9BE3B}" type="slidenum">
              <a:rPr lang="en-GB" smtClean="0"/>
              <a:pPr/>
              <a:t>‹#›</a:t>
            </a:fld>
            <a:endParaRPr lang="en-GB" dirty="0"/>
          </a:p>
        </p:txBody>
      </p:sp>
    </p:spTree>
    <p:extLst>
      <p:ext uri="{BB962C8B-B14F-4D97-AF65-F5344CB8AC3E}">
        <p14:creationId xmlns:p14="http://schemas.microsoft.com/office/powerpoint/2010/main" val="2552065317"/>
      </p:ext>
    </p:extLst>
  </p:cSld>
  <p:clrMapOvr>
    <a:masterClrMapping/>
  </p:clrMapOvr>
  <p:timing>
    <p:tnLst>
      <p:par>
        <p:cTn id="1" dur="indefinite" restart="never" nodeType="tmRoot"/>
      </p:par>
    </p:tnLst>
  </p:timing>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Light: Bulleted Content">
    <p:spTree>
      <p:nvGrpSpPr>
        <p:cNvPr id="1" name=""/>
        <p:cNvGrpSpPr/>
        <p:nvPr/>
      </p:nvGrpSpPr>
      <p:grpSpPr>
        <a:xfrm>
          <a:off x="0" y="0"/>
          <a:ext cx="0" cy="0"/>
          <a:chOff x="0" y="0"/>
          <a:chExt cx="0" cy="0"/>
        </a:xfrm>
      </p:grpSpPr>
      <p:sp>
        <p:nvSpPr>
          <p:cNvPr id="11" name="Slide Number Placeholder 3"/>
          <p:cNvSpPr>
            <a:spLocks noGrp="1"/>
          </p:cNvSpPr>
          <p:nvPr>
            <p:ph type="sldNum" sz="quarter" idx="4"/>
          </p:nvPr>
        </p:nvSpPr>
        <p:spPr>
          <a:xfrm>
            <a:off x="2" y="6273802"/>
            <a:ext cx="594732" cy="591479"/>
          </a:xfrm>
          <a:prstGeom prst="rect">
            <a:avLst/>
          </a:prstGeom>
        </p:spPr>
        <p:txBody>
          <a:bodyPr vert="horz" lIns="91440" tIns="45720" rIns="91440" bIns="45720" rtlCol="0" anchor="ctr"/>
          <a:lstStyle>
            <a:lvl1pPr algn="ctr">
              <a:defRPr sz="750" i="0">
                <a:solidFill>
                  <a:schemeClr val="tx1">
                    <a:tint val="75000"/>
                  </a:schemeClr>
                </a:solidFill>
              </a:defRPr>
            </a:lvl1pPr>
          </a:lstStyle>
          <a:p>
            <a:endParaRPr lang="en-CA" dirty="0"/>
          </a:p>
        </p:txBody>
      </p:sp>
      <p:sp>
        <p:nvSpPr>
          <p:cNvPr id="12" name="Content Placeholder 2"/>
          <p:cNvSpPr>
            <a:spLocks noGrp="1"/>
          </p:cNvSpPr>
          <p:nvPr>
            <p:ph idx="1"/>
          </p:nvPr>
        </p:nvSpPr>
        <p:spPr>
          <a:xfrm>
            <a:off x="588433" y="1573213"/>
            <a:ext cx="11008833" cy="4700586"/>
          </a:xfrm>
        </p:spPr>
        <p:txBody>
          <a:bodyPr/>
          <a:lstStyle>
            <a:lvl1pPr marL="229500" indent="-229500">
              <a:buFont typeface="Courier New" charset="0"/>
              <a:buChar char="o"/>
              <a:defRPr sz="1800"/>
            </a:lvl1pPr>
            <a:lvl2pPr marL="472500" indent="-229500">
              <a:buFont typeface="Arial" charset="0"/>
              <a:buChar char="•"/>
              <a:defRPr sz="1600" i="0"/>
            </a:lvl2pPr>
            <a:lvl3pPr marL="675000" indent="-202500">
              <a:buFont typeface=".AppleSystemUIFont" charset="-120"/>
              <a:buChar char="-"/>
              <a:defRPr sz="1600"/>
            </a:lvl3pPr>
            <a:lvl4pPr marL="931500" indent="-175500">
              <a:buFont typeface="Arial" charset="0"/>
              <a:buChar char="•"/>
              <a:defRPr sz="1600"/>
            </a:lvl4pPr>
            <a:lvl5pPr marL="1201500" indent="-175500">
              <a:buFont typeface="Arial" charset="0"/>
              <a:buChar char="•"/>
              <a:defRPr sz="1200"/>
            </a:lvl5pPr>
          </a:lstStyle>
          <a:p>
            <a:pPr lvl="0"/>
            <a:r>
              <a:rPr lang="en-US" dirty="0" smtClean="0"/>
              <a:t>Click to edit Master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1"/>
          <p:cNvSpPr>
            <a:spLocks noGrp="1"/>
          </p:cNvSpPr>
          <p:nvPr>
            <p:ph type="title"/>
          </p:nvPr>
        </p:nvSpPr>
        <p:spPr>
          <a:xfrm>
            <a:off x="475006" y="195256"/>
            <a:ext cx="7584661" cy="1013800"/>
          </a:xfrm>
          <a:prstGeom prst="rect">
            <a:avLst/>
          </a:prstGeom>
        </p:spPr>
        <p:txBody>
          <a:bodyPr anchor="ctr" anchorCtr="0"/>
          <a:lstStyle>
            <a:lvl1pPr>
              <a:defRPr sz="2400" b="1" i="0" baseline="0">
                <a:solidFill>
                  <a:schemeClr val="accent1"/>
                </a:solidFill>
              </a:defRPr>
            </a:lvl1pPr>
          </a:lstStyle>
          <a:p>
            <a:r>
              <a:rPr lang="en-US" dirty="0" smtClean="0"/>
              <a:t>Click to edit Master title</a:t>
            </a:r>
            <a:endParaRPr lang="en-US" dirty="0"/>
          </a:p>
        </p:txBody>
      </p:sp>
    </p:spTree>
    <p:extLst>
      <p:ext uri="{BB962C8B-B14F-4D97-AF65-F5344CB8AC3E}">
        <p14:creationId xmlns:p14="http://schemas.microsoft.com/office/powerpoint/2010/main" val="37734812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 Multiple image">
    <p:spTree>
      <p:nvGrpSpPr>
        <p:cNvPr id="1" name=""/>
        <p:cNvGrpSpPr/>
        <p:nvPr/>
      </p:nvGrpSpPr>
      <p:grpSpPr>
        <a:xfrm>
          <a:off x="0" y="0"/>
          <a:ext cx="0" cy="0"/>
          <a:chOff x="0" y="0"/>
          <a:chExt cx="0" cy="0"/>
        </a:xfrm>
      </p:grpSpPr>
      <p:sp>
        <p:nvSpPr>
          <p:cNvPr id="9" name="Rectangle 8"/>
          <p:cNvSpPr/>
          <p:nvPr/>
        </p:nvSpPr>
        <p:spPr>
          <a:xfrm>
            <a:off x="409055" y="2028748"/>
            <a:ext cx="4948475" cy="244918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0" name="Rectangle 9"/>
          <p:cNvSpPr/>
          <p:nvPr userDrawn="1"/>
        </p:nvSpPr>
        <p:spPr>
          <a:xfrm>
            <a:off x="409055" y="1926518"/>
            <a:ext cx="4948475" cy="102230"/>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1" name="Rectangle 10"/>
          <p:cNvSpPr/>
          <p:nvPr userDrawn="1"/>
        </p:nvSpPr>
        <p:spPr>
          <a:xfrm>
            <a:off x="5357530" y="1926518"/>
            <a:ext cx="6367496" cy="1022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2" name="Rectangle 11"/>
          <p:cNvSpPr/>
          <p:nvPr/>
        </p:nvSpPr>
        <p:spPr>
          <a:xfrm>
            <a:off x="5357530" y="2028747"/>
            <a:ext cx="6367496" cy="24535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4" name="Rectangle 13"/>
          <p:cNvSpPr/>
          <p:nvPr userDrawn="1"/>
        </p:nvSpPr>
        <p:spPr>
          <a:xfrm>
            <a:off x="409055" y="4477930"/>
            <a:ext cx="11315971" cy="1022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6" name="Rectangle 15"/>
          <p:cNvSpPr/>
          <p:nvPr/>
        </p:nvSpPr>
        <p:spPr>
          <a:xfrm>
            <a:off x="5357530" y="2028747"/>
            <a:ext cx="5109564" cy="979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8" name="Rectangle 17"/>
          <p:cNvSpPr/>
          <p:nvPr userDrawn="1"/>
        </p:nvSpPr>
        <p:spPr>
          <a:xfrm>
            <a:off x="7858917" y="2809145"/>
            <a:ext cx="3866109" cy="979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1" name="Rectangle 20"/>
          <p:cNvSpPr/>
          <p:nvPr/>
        </p:nvSpPr>
        <p:spPr>
          <a:xfrm>
            <a:off x="5357530" y="3599622"/>
            <a:ext cx="5109564" cy="9791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2" name="Rectangle 21"/>
          <p:cNvSpPr/>
          <p:nvPr/>
        </p:nvSpPr>
        <p:spPr>
          <a:xfrm>
            <a:off x="8394670" y="4380020"/>
            <a:ext cx="3330356" cy="9791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 name="Title 1"/>
          <p:cNvSpPr>
            <a:spLocks noGrp="1"/>
          </p:cNvSpPr>
          <p:nvPr>
            <p:ph type="ctrTitle"/>
          </p:nvPr>
        </p:nvSpPr>
        <p:spPr>
          <a:xfrm>
            <a:off x="677442" y="2261451"/>
            <a:ext cx="4515465" cy="449131"/>
          </a:xfrm>
        </p:spPr>
        <p:txBody>
          <a:bodyPr/>
          <a:lstStyle>
            <a:lvl1pPr>
              <a:defRPr sz="2177"/>
            </a:lvl1pPr>
          </a:lstStyle>
          <a:p>
            <a:r>
              <a:rPr lang="en-US"/>
              <a:t>Click to edit Master title style</a:t>
            </a:r>
            <a:endParaRPr lang="en-GB" dirty="0"/>
          </a:p>
        </p:txBody>
      </p:sp>
      <p:sp>
        <p:nvSpPr>
          <p:cNvPr id="3" name="Subtitle 2"/>
          <p:cNvSpPr>
            <a:spLocks noGrp="1"/>
          </p:cNvSpPr>
          <p:nvPr>
            <p:ph type="subTitle" idx="1"/>
          </p:nvPr>
        </p:nvSpPr>
        <p:spPr>
          <a:xfrm>
            <a:off x="677442" y="2710582"/>
            <a:ext cx="4515466" cy="848723"/>
          </a:xfrm>
        </p:spPr>
        <p:txBody>
          <a:bodyPr/>
          <a:lstStyle>
            <a:lvl1pPr marL="0" indent="0" algn="l">
              <a:buNone/>
              <a:defRPr sz="1179" baseline="0">
                <a:solidFill>
                  <a:schemeClr val="tx2"/>
                </a:solidFill>
              </a:defRPr>
            </a:lvl1pPr>
            <a:lvl2pPr marL="473026" indent="0" algn="ctr">
              <a:buNone/>
              <a:defRPr>
                <a:solidFill>
                  <a:schemeClr val="tx1">
                    <a:tint val="75000"/>
                  </a:schemeClr>
                </a:solidFill>
              </a:defRPr>
            </a:lvl2pPr>
            <a:lvl3pPr marL="946052" indent="0" algn="ctr">
              <a:buNone/>
              <a:defRPr>
                <a:solidFill>
                  <a:schemeClr val="tx1">
                    <a:tint val="75000"/>
                  </a:schemeClr>
                </a:solidFill>
              </a:defRPr>
            </a:lvl3pPr>
            <a:lvl4pPr marL="1419078" indent="0" algn="ctr">
              <a:buNone/>
              <a:defRPr>
                <a:solidFill>
                  <a:schemeClr val="tx1">
                    <a:tint val="75000"/>
                  </a:schemeClr>
                </a:solidFill>
              </a:defRPr>
            </a:lvl4pPr>
            <a:lvl5pPr marL="1892104" indent="0" algn="ctr">
              <a:buNone/>
              <a:defRPr>
                <a:solidFill>
                  <a:schemeClr val="tx1">
                    <a:tint val="75000"/>
                  </a:schemeClr>
                </a:solidFill>
              </a:defRPr>
            </a:lvl5pPr>
            <a:lvl6pPr marL="2365129" indent="0" algn="ctr">
              <a:buNone/>
              <a:defRPr>
                <a:solidFill>
                  <a:schemeClr val="tx1">
                    <a:tint val="75000"/>
                  </a:schemeClr>
                </a:solidFill>
              </a:defRPr>
            </a:lvl6pPr>
            <a:lvl7pPr marL="2838155" indent="0" algn="ctr">
              <a:buNone/>
              <a:defRPr>
                <a:solidFill>
                  <a:schemeClr val="tx1">
                    <a:tint val="75000"/>
                  </a:schemeClr>
                </a:solidFill>
              </a:defRPr>
            </a:lvl7pPr>
            <a:lvl8pPr marL="3311181" indent="0" algn="ctr">
              <a:buNone/>
              <a:defRPr>
                <a:solidFill>
                  <a:schemeClr val="tx1">
                    <a:tint val="75000"/>
                  </a:schemeClr>
                </a:solidFill>
              </a:defRPr>
            </a:lvl8pPr>
            <a:lvl9pPr marL="3784207" indent="0" algn="ctr">
              <a:buNone/>
              <a:defRPr>
                <a:solidFill>
                  <a:schemeClr val="tx1">
                    <a:tint val="75000"/>
                  </a:schemeClr>
                </a:solidFill>
              </a:defRPr>
            </a:lvl9pPr>
          </a:lstStyle>
          <a:p>
            <a:r>
              <a:rPr lang="en-US"/>
              <a:t>Click to edit Master subtitle style</a:t>
            </a:r>
            <a:endParaRPr lang="en-GB" dirty="0"/>
          </a:p>
        </p:txBody>
      </p:sp>
      <p:sp>
        <p:nvSpPr>
          <p:cNvPr id="13" name="Text Placeholder 21"/>
          <p:cNvSpPr>
            <a:spLocks noGrp="1"/>
          </p:cNvSpPr>
          <p:nvPr>
            <p:ph type="body" sz="quarter" idx="14"/>
          </p:nvPr>
        </p:nvSpPr>
        <p:spPr>
          <a:xfrm>
            <a:off x="677441" y="3559307"/>
            <a:ext cx="4515466" cy="260904"/>
          </a:xfrm>
        </p:spPr>
        <p:txBody>
          <a:bodyPr/>
          <a:lstStyle>
            <a:lvl1pPr marL="0" indent="0">
              <a:buFontTx/>
              <a:buNone/>
              <a:defRPr sz="1179" b="1"/>
            </a:lvl1pPr>
          </a:lstStyle>
          <a:p>
            <a:pPr lvl="0"/>
            <a:r>
              <a:rPr lang="en-US"/>
              <a:t>Click to edit Master text styles</a:t>
            </a:r>
          </a:p>
        </p:txBody>
      </p:sp>
      <p:sp>
        <p:nvSpPr>
          <p:cNvPr id="6" name="Picture Placeholder 5"/>
          <p:cNvSpPr>
            <a:spLocks noGrp="1"/>
          </p:cNvSpPr>
          <p:nvPr>
            <p:ph type="pic" sz="quarter" idx="16"/>
          </p:nvPr>
        </p:nvSpPr>
        <p:spPr>
          <a:xfrm>
            <a:off x="5520427" y="2126701"/>
            <a:ext cx="3498686" cy="683057"/>
          </a:xfrm>
        </p:spPr>
        <p:txBody>
          <a:bodyPr rtlCol="0">
            <a:noAutofit/>
          </a:bodyPr>
          <a:lstStyle>
            <a:lvl1pPr marL="0" indent="0" algn="ctr">
              <a:buFontTx/>
              <a:buNone/>
              <a:defRPr sz="907"/>
            </a:lvl1pPr>
          </a:lstStyle>
          <a:p>
            <a:pPr lvl="0"/>
            <a:r>
              <a:rPr lang="en-US" noProof="0"/>
              <a:t>Click icon to add picture</a:t>
            </a:r>
            <a:endParaRPr lang="en-GB" noProof="0" dirty="0"/>
          </a:p>
        </p:txBody>
      </p:sp>
      <p:sp>
        <p:nvSpPr>
          <p:cNvPr id="17" name="Picture Placeholder 5"/>
          <p:cNvSpPr>
            <a:spLocks noGrp="1"/>
          </p:cNvSpPr>
          <p:nvPr>
            <p:ph type="pic" sz="quarter" idx="17"/>
          </p:nvPr>
        </p:nvSpPr>
        <p:spPr>
          <a:xfrm>
            <a:off x="7859653" y="2907714"/>
            <a:ext cx="2606535" cy="689892"/>
          </a:xfrm>
        </p:spPr>
        <p:txBody>
          <a:bodyPr rtlCol="0">
            <a:noAutofit/>
          </a:bodyPr>
          <a:lstStyle>
            <a:lvl1pPr marL="0" indent="0" algn="ctr">
              <a:buFontTx/>
              <a:buNone/>
              <a:defRPr sz="907"/>
            </a:lvl1pPr>
          </a:lstStyle>
          <a:p>
            <a:pPr lvl="0"/>
            <a:r>
              <a:rPr lang="en-US" noProof="0"/>
              <a:t>Click icon to add picture</a:t>
            </a:r>
            <a:endParaRPr lang="en-GB" noProof="0" dirty="0"/>
          </a:p>
        </p:txBody>
      </p:sp>
      <p:sp>
        <p:nvSpPr>
          <p:cNvPr id="19" name="Picture Placeholder 5"/>
          <p:cNvSpPr>
            <a:spLocks noGrp="1"/>
          </p:cNvSpPr>
          <p:nvPr>
            <p:ph type="pic" sz="quarter" idx="18"/>
          </p:nvPr>
        </p:nvSpPr>
        <p:spPr>
          <a:xfrm>
            <a:off x="10466189" y="2028746"/>
            <a:ext cx="1258838" cy="781012"/>
          </a:xfrm>
        </p:spPr>
        <p:txBody>
          <a:bodyPr rtlCol="0">
            <a:noAutofit/>
          </a:bodyPr>
          <a:lstStyle>
            <a:lvl1pPr marL="0" indent="0" algn="ctr">
              <a:buFontTx/>
              <a:buNone/>
              <a:defRPr sz="907"/>
            </a:lvl1pPr>
          </a:lstStyle>
          <a:p>
            <a:pPr lvl="0"/>
            <a:r>
              <a:rPr lang="en-US" noProof="0"/>
              <a:t>Click icon to add picture</a:t>
            </a:r>
            <a:endParaRPr lang="en-GB" noProof="0" dirty="0"/>
          </a:p>
        </p:txBody>
      </p:sp>
      <p:sp>
        <p:nvSpPr>
          <p:cNvPr id="20" name="Picture Placeholder 5"/>
          <p:cNvSpPr>
            <a:spLocks noGrp="1"/>
          </p:cNvSpPr>
          <p:nvPr>
            <p:ph type="pic" sz="quarter" idx="19"/>
          </p:nvPr>
        </p:nvSpPr>
        <p:spPr>
          <a:xfrm>
            <a:off x="5357530" y="3696970"/>
            <a:ext cx="3037253" cy="780654"/>
          </a:xfrm>
        </p:spPr>
        <p:txBody>
          <a:bodyPr rtlCol="0">
            <a:noAutofit/>
          </a:bodyPr>
          <a:lstStyle>
            <a:lvl1pPr marL="0" indent="0" algn="ctr">
              <a:buFontTx/>
              <a:buNone/>
              <a:defRPr sz="907"/>
            </a:lvl1pPr>
          </a:lstStyle>
          <a:p>
            <a:pPr lvl="0"/>
            <a:r>
              <a:rPr lang="en-US" noProof="0"/>
              <a:t>Click icon to add picture</a:t>
            </a:r>
            <a:endParaRPr lang="en-GB" noProof="0" dirty="0"/>
          </a:p>
        </p:txBody>
      </p:sp>
      <p:pic>
        <p:nvPicPr>
          <p:cNvPr id="23" name="Picture 22"/>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1987601082"/>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Pattern">
    <p:spTree>
      <p:nvGrpSpPr>
        <p:cNvPr id="1" name=""/>
        <p:cNvGrpSpPr/>
        <p:nvPr/>
      </p:nvGrpSpPr>
      <p:grpSpPr>
        <a:xfrm>
          <a:off x="0" y="0"/>
          <a:ext cx="0" cy="0"/>
          <a:chOff x="0" y="0"/>
          <a:chExt cx="0" cy="0"/>
        </a:xfrm>
      </p:grpSpPr>
      <p:sp>
        <p:nvSpPr>
          <p:cNvPr id="5" name="Rectangle 4"/>
          <p:cNvSpPr/>
          <p:nvPr/>
        </p:nvSpPr>
        <p:spPr>
          <a:xfrm>
            <a:off x="409055" y="2028748"/>
            <a:ext cx="4948475" cy="25470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6" name="Rectangle 5"/>
          <p:cNvSpPr/>
          <p:nvPr userDrawn="1"/>
        </p:nvSpPr>
        <p:spPr>
          <a:xfrm>
            <a:off x="409055" y="1926518"/>
            <a:ext cx="4948475" cy="102230"/>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7" name="Rectangle 6"/>
          <p:cNvSpPr/>
          <p:nvPr userDrawn="1"/>
        </p:nvSpPr>
        <p:spPr>
          <a:xfrm>
            <a:off x="5357530" y="1926518"/>
            <a:ext cx="6367496" cy="1022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8" name="Rectangle 7"/>
          <p:cNvSpPr/>
          <p:nvPr userDrawn="1"/>
        </p:nvSpPr>
        <p:spPr>
          <a:xfrm>
            <a:off x="5357530" y="2028748"/>
            <a:ext cx="6367496" cy="25470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9" name="Rectangle 8"/>
          <p:cNvSpPr/>
          <p:nvPr userDrawn="1"/>
        </p:nvSpPr>
        <p:spPr>
          <a:xfrm>
            <a:off x="5357530" y="2028747"/>
            <a:ext cx="513128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0" name="Rectangle 9"/>
          <p:cNvSpPr/>
          <p:nvPr/>
        </p:nvSpPr>
        <p:spPr>
          <a:xfrm>
            <a:off x="10488813" y="2028747"/>
            <a:ext cx="1236213" cy="1022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1" name="Rectangle 10"/>
          <p:cNvSpPr/>
          <p:nvPr userDrawn="1"/>
        </p:nvSpPr>
        <p:spPr>
          <a:xfrm>
            <a:off x="5357530" y="2130976"/>
            <a:ext cx="5131283"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2" name="Rectangle 11"/>
          <p:cNvSpPr/>
          <p:nvPr/>
        </p:nvSpPr>
        <p:spPr>
          <a:xfrm>
            <a:off x="5357530" y="2233206"/>
            <a:ext cx="3858869"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3" name="Rectangle 12"/>
          <p:cNvSpPr/>
          <p:nvPr/>
        </p:nvSpPr>
        <p:spPr>
          <a:xfrm>
            <a:off x="5357530" y="2335435"/>
            <a:ext cx="3858869"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4" name="Rectangle 13"/>
          <p:cNvSpPr/>
          <p:nvPr/>
        </p:nvSpPr>
        <p:spPr>
          <a:xfrm>
            <a:off x="5357530" y="2437664"/>
            <a:ext cx="258645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5" name="Rectangle 14"/>
          <p:cNvSpPr/>
          <p:nvPr/>
        </p:nvSpPr>
        <p:spPr>
          <a:xfrm>
            <a:off x="5357530" y="2539893"/>
            <a:ext cx="2586457"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6" name="Rectangle 15"/>
          <p:cNvSpPr/>
          <p:nvPr/>
        </p:nvSpPr>
        <p:spPr>
          <a:xfrm>
            <a:off x="5357530" y="2642123"/>
            <a:ext cx="258645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7" name="Rectangle 16"/>
          <p:cNvSpPr/>
          <p:nvPr userDrawn="1"/>
        </p:nvSpPr>
        <p:spPr>
          <a:xfrm>
            <a:off x="5357530" y="2744352"/>
            <a:ext cx="6367496"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8" name="Rectangle 17"/>
          <p:cNvSpPr/>
          <p:nvPr/>
        </p:nvSpPr>
        <p:spPr>
          <a:xfrm>
            <a:off x="5357530" y="2846581"/>
            <a:ext cx="513128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9" name="Rectangle 18"/>
          <p:cNvSpPr/>
          <p:nvPr/>
        </p:nvSpPr>
        <p:spPr>
          <a:xfrm>
            <a:off x="5357530" y="2948811"/>
            <a:ext cx="5131283"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0" name="Rectangle 19"/>
          <p:cNvSpPr/>
          <p:nvPr/>
        </p:nvSpPr>
        <p:spPr>
          <a:xfrm>
            <a:off x="5357530" y="3051040"/>
            <a:ext cx="3858869"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1" name="Rectangle 20"/>
          <p:cNvSpPr/>
          <p:nvPr/>
        </p:nvSpPr>
        <p:spPr>
          <a:xfrm>
            <a:off x="5357530" y="3153269"/>
            <a:ext cx="3858869"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2" name="Rectangle 21"/>
          <p:cNvSpPr/>
          <p:nvPr/>
        </p:nvSpPr>
        <p:spPr>
          <a:xfrm>
            <a:off x="5357530" y="3255498"/>
            <a:ext cx="258645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3" name="Rectangle 22"/>
          <p:cNvSpPr/>
          <p:nvPr/>
        </p:nvSpPr>
        <p:spPr>
          <a:xfrm>
            <a:off x="5357530" y="3357728"/>
            <a:ext cx="2586457"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4" name="Rectangle 23"/>
          <p:cNvSpPr/>
          <p:nvPr/>
        </p:nvSpPr>
        <p:spPr>
          <a:xfrm>
            <a:off x="5357530" y="3459957"/>
            <a:ext cx="258645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5" name="Rectangle 24"/>
          <p:cNvSpPr/>
          <p:nvPr userDrawn="1"/>
        </p:nvSpPr>
        <p:spPr>
          <a:xfrm>
            <a:off x="5357530" y="3562186"/>
            <a:ext cx="6367496"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6" name="Rectangle 25"/>
          <p:cNvSpPr/>
          <p:nvPr/>
        </p:nvSpPr>
        <p:spPr>
          <a:xfrm>
            <a:off x="5357530" y="3664415"/>
            <a:ext cx="513128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7" name="Rectangle 26"/>
          <p:cNvSpPr/>
          <p:nvPr/>
        </p:nvSpPr>
        <p:spPr>
          <a:xfrm>
            <a:off x="5357530" y="3766645"/>
            <a:ext cx="5131283"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8" name="Rectangle 27"/>
          <p:cNvSpPr/>
          <p:nvPr/>
        </p:nvSpPr>
        <p:spPr>
          <a:xfrm>
            <a:off x="5357530" y="3868874"/>
            <a:ext cx="3858869"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9" name="Rectangle 28"/>
          <p:cNvSpPr/>
          <p:nvPr/>
        </p:nvSpPr>
        <p:spPr>
          <a:xfrm>
            <a:off x="5357530" y="3971103"/>
            <a:ext cx="3858869"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0" name="Rectangle 29"/>
          <p:cNvSpPr/>
          <p:nvPr/>
        </p:nvSpPr>
        <p:spPr>
          <a:xfrm>
            <a:off x="5357530" y="4073332"/>
            <a:ext cx="258645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31" name="Rectangle 30"/>
          <p:cNvSpPr/>
          <p:nvPr/>
        </p:nvSpPr>
        <p:spPr>
          <a:xfrm>
            <a:off x="5357530" y="4175562"/>
            <a:ext cx="2586457"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2" name="Rectangle 31"/>
          <p:cNvSpPr/>
          <p:nvPr/>
        </p:nvSpPr>
        <p:spPr>
          <a:xfrm>
            <a:off x="5357530" y="4277791"/>
            <a:ext cx="258645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33" name="Rectangle 32"/>
          <p:cNvSpPr/>
          <p:nvPr userDrawn="1"/>
        </p:nvSpPr>
        <p:spPr>
          <a:xfrm>
            <a:off x="5357530" y="4380020"/>
            <a:ext cx="6367496"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4" name="Rectangle 33"/>
          <p:cNvSpPr/>
          <p:nvPr/>
        </p:nvSpPr>
        <p:spPr>
          <a:xfrm>
            <a:off x="10488813" y="2846581"/>
            <a:ext cx="1236213" cy="10222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5" name="Rectangle 34"/>
          <p:cNvSpPr/>
          <p:nvPr/>
        </p:nvSpPr>
        <p:spPr>
          <a:xfrm>
            <a:off x="10488813" y="3665855"/>
            <a:ext cx="1236213" cy="1022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6" name="Rectangle 35"/>
          <p:cNvSpPr/>
          <p:nvPr/>
        </p:nvSpPr>
        <p:spPr>
          <a:xfrm>
            <a:off x="10488813" y="4482250"/>
            <a:ext cx="1236213" cy="935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7" name="Rectangle 36"/>
          <p:cNvSpPr/>
          <p:nvPr/>
        </p:nvSpPr>
        <p:spPr>
          <a:xfrm>
            <a:off x="5357530" y="4473610"/>
            <a:ext cx="513128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38" name="Rectangle 37"/>
          <p:cNvSpPr/>
          <p:nvPr userDrawn="1"/>
        </p:nvSpPr>
        <p:spPr>
          <a:xfrm>
            <a:off x="5357530" y="4473610"/>
            <a:ext cx="513128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 name="Title 1"/>
          <p:cNvSpPr>
            <a:spLocks noGrp="1"/>
          </p:cNvSpPr>
          <p:nvPr>
            <p:ph type="ctrTitle"/>
          </p:nvPr>
        </p:nvSpPr>
        <p:spPr>
          <a:xfrm>
            <a:off x="677445" y="2261452"/>
            <a:ext cx="4515465" cy="450593"/>
          </a:xfrm>
        </p:spPr>
        <p:txBody>
          <a:bodyPr/>
          <a:lstStyle>
            <a:lvl1pPr>
              <a:defRPr sz="2177">
                <a:solidFill>
                  <a:schemeClr val="tx1"/>
                </a:solidFill>
              </a:defRPr>
            </a:lvl1pPr>
          </a:lstStyle>
          <a:p>
            <a:r>
              <a:rPr lang="en-US"/>
              <a:t>Click to edit Master title style</a:t>
            </a:r>
            <a:endParaRPr lang="en-GB" dirty="0"/>
          </a:p>
        </p:txBody>
      </p:sp>
      <p:sp>
        <p:nvSpPr>
          <p:cNvPr id="44" name="Text Placeholder 21"/>
          <p:cNvSpPr>
            <a:spLocks noGrp="1"/>
          </p:cNvSpPr>
          <p:nvPr>
            <p:ph type="body" sz="quarter" idx="14"/>
          </p:nvPr>
        </p:nvSpPr>
        <p:spPr>
          <a:xfrm>
            <a:off x="677443" y="3559307"/>
            <a:ext cx="4515466" cy="260904"/>
          </a:xfrm>
        </p:spPr>
        <p:txBody>
          <a:bodyPr/>
          <a:lstStyle>
            <a:lvl1pPr marL="0" marR="0" indent="0" algn="l" defTabSz="946052" rtl="0" eaLnBrk="1" fontAlgn="auto" latinLnBrk="0" hangingPunct="1">
              <a:lnSpc>
                <a:spcPct val="100000"/>
              </a:lnSpc>
              <a:spcBef>
                <a:spcPts val="0"/>
              </a:spcBef>
              <a:spcAft>
                <a:spcPts val="1088"/>
              </a:spcAft>
              <a:buClrTx/>
              <a:buSzTx/>
              <a:buFont typeface="Arial" pitchFamily="34" charset="0"/>
              <a:buNone/>
              <a:tabLst/>
              <a:defRPr sz="1179" b="1">
                <a:solidFill>
                  <a:schemeClr val="tx1"/>
                </a:solidFill>
              </a:defRPr>
            </a:lvl1pPr>
          </a:lstStyle>
          <a:p>
            <a:pPr lvl="0"/>
            <a:r>
              <a:rPr lang="en-US"/>
              <a:t>Click to edit Master text styles</a:t>
            </a:r>
          </a:p>
        </p:txBody>
      </p:sp>
      <p:sp>
        <p:nvSpPr>
          <p:cNvPr id="78" name="Subtitle 2"/>
          <p:cNvSpPr>
            <a:spLocks noGrp="1"/>
          </p:cNvSpPr>
          <p:nvPr>
            <p:ph type="subTitle" idx="1"/>
          </p:nvPr>
        </p:nvSpPr>
        <p:spPr>
          <a:xfrm>
            <a:off x="677442" y="2710582"/>
            <a:ext cx="4515466" cy="848723"/>
          </a:xfrm>
        </p:spPr>
        <p:txBody>
          <a:bodyPr/>
          <a:lstStyle>
            <a:lvl1pPr marL="0" indent="0" algn="l">
              <a:buNone/>
              <a:defRPr sz="1179" baseline="0">
                <a:solidFill>
                  <a:schemeClr val="tx2"/>
                </a:solidFill>
              </a:defRPr>
            </a:lvl1pPr>
            <a:lvl2pPr marL="473026" indent="0" algn="ctr">
              <a:buNone/>
              <a:defRPr>
                <a:solidFill>
                  <a:schemeClr val="tx1">
                    <a:tint val="75000"/>
                  </a:schemeClr>
                </a:solidFill>
              </a:defRPr>
            </a:lvl2pPr>
            <a:lvl3pPr marL="946052" indent="0" algn="ctr">
              <a:buNone/>
              <a:defRPr>
                <a:solidFill>
                  <a:schemeClr val="tx1">
                    <a:tint val="75000"/>
                  </a:schemeClr>
                </a:solidFill>
              </a:defRPr>
            </a:lvl3pPr>
            <a:lvl4pPr marL="1419078" indent="0" algn="ctr">
              <a:buNone/>
              <a:defRPr>
                <a:solidFill>
                  <a:schemeClr val="tx1">
                    <a:tint val="75000"/>
                  </a:schemeClr>
                </a:solidFill>
              </a:defRPr>
            </a:lvl4pPr>
            <a:lvl5pPr marL="1892104" indent="0" algn="ctr">
              <a:buNone/>
              <a:defRPr>
                <a:solidFill>
                  <a:schemeClr val="tx1">
                    <a:tint val="75000"/>
                  </a:schemeClr>
                </a:solidFill>
              </a:defRPr>
            </a:lvl5pPr>
            <a:lvl6pPr marL="2365129" indent="0" algn="ctr">
              <a:buNone/>
              <a:defRPr>
                <a:solidFill>
                  <a:schemeClr val="tx1">
                    <a:tint val="75000"/>
                  </a:schemeClr>
                </a:solidFill>
              </a:defRPr>
            </a:lvl6pPr>
            <a:lvl7pPr marL="2838155" indent="0" algn="ctr">
              <a:buNone/>
              <a:defRPr>
                <a:solidFill>
                  <a:schemeClr val="tx1">
                    <a:tint val="75000"/>
                  </a:schemeClr>
                </a:solidFill>
              </a:defRPr>
            </a:lvl7pPr>
            <a:lvl8pPr marL="3311181" indent="0" algn="ctr">
              <a:buNone/>
              <a:defRPr>
                <a:solidFill>
                  <a:schemeClr val="tx1">
                    <a:tint val="75000"/>
                  </a:schemeClr>
                </a:solidFill>
              </a:defRPr>
            </a:lvl8pPr>
            <a:lvl9pPr marL="3784207" indent="0" algn="ctr">
              <a:buNone/>
              <a:defRPr>
                <a:solidFill>
                  <a:schemeClr val="tx1">
                    <a:tint val="75000"/>
                  </a:schemeClr>
                </a:solidFill>
              </a:defRPr>
            </a:lvl9pPr>
          </a:lstStyle>
          <a:p>
            <a:r>
              <a:rPr lang="en-US"/>
              <a:t>Click to edit Master subtitle style</a:t>
            </a:r>
            <a:endParaRPr lang="en-GB" dirty="0"/>
          </a:p>
        </p:txBody>
      </p:sp>
      <p:pic>
        <p:nvPicPr>
          <p:cNvPr id="40" name="Picture 39"/>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477662123"/>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divider - Pattern">
    <p:spTree>
      <p:nvGrpSpPr>
        <p:cNvPr id="1" name=""/>
        <p:cNvGrpSpPr/>
        <p:nvPr/>
      </p:nvGrpSpPr>
      <p:grpSpPr>
        <a:xfrm>
          <a:off x="0" y="0"/>
          <a:ext cx="0" cy="0"/>
          <a:chOff x="0" y="0"/>
          <a:chExt cx="0" cy="0"/>
        </a:xfrm>
      </p:grpSpPr>
      <p:sp>
        <p:nvSpPr>
          <p:cNvPr id="5" name="Rectangle 4"/>
          <p:cNvSpPr/>
          <p:nvPr/>
        </p:nvSpPr>
        <p:spPr>
          <a:xfrm>
            <a:off x="410866" y="2028748"/>
            <a:ext cx="4939425" cy="25470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6" name="Rectangle 5"/>
          <p:cNvSpPr/>
          <p:nvPr userDrawn="1"/>
        </p:nvSpPr>
        <p:spPr>
          <a:xfrm>
            <a:off x="410866" y="1926518"/>
            <a:ext cx="4946665" cy="102230"/>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7" name="Rectangle 6"/>
          <p:cNvSpPr/>
          <p:nvPr userDrawn="1"/>
        </p:nvSpPr>
        <p:spPr>
          <a:xfrm>
            <a:off x="5357530" y="1926518"/>
            <a:ext cx="6367496" cy="1022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8" name="Rectangle 7"/>
          <p:cNvSpPr/>
          <p:nvPr userDrawn="1"/>
        </p:nvSpPr>
        <p:spPr>
          <a:xfrm>
            <a:off x="5350291" y="2028748"/>
            <a:ext cx="6374736" cy="25470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9" name="Rectangle 8"/>
          <p:cNvSpPr/>
          <p:nvPr/>
        </p:nvSpPr>
        <p:spPr>
          <a:xfrm>
            <a:off x="5357530" y="2028747"/>
            <a:ext cx="512404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0" name="Rectangle 9"/>
          <p:cNvSpPr/>
          <p:nvPr userDrawn="1"/>
        </p:nvSpPr>
        <p:spPr>
          <a:xfrm>
            <a:off x="10481573" y="2028747"/>
            <a:ext cx="1243453" cy="102229"/>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1" name="Rectangle 10"/>
          <p:cNvSpPr/>
          <p:nvPr/>
        </p:nvSpPr>
        <p:spPr>
          <a:xfrm>
            <a:off x="5357530" y="2130976"/>
            <a:ext cx="5124043"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2" name="Rectangle 11"/>
          <p:cNvSpPr/>
          <p:nvPr/>
        </p:nvSpPr>
        <p:spPr>
          <a:xfrm>
            <a:off x="5357530" y="2233206"/>
            <a:ext cx="3851629"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3" name="Rectangle 12"/>
          <p:cNvSpPr/>
          <p:nvPr/>
        </p:nvSpPr>
        <p:spPr>
          <a:xfrm>
            <a:off x="5357530" y="2335435"/>
            <a:ext cx="3851629"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4" name="Rectangle 13"/>
          <p:cNvSpPr/>
          <p:nvPr/>
        </p:nvSpPr>
        <p:spPr>
          <a:xfrm>
            <a:off x="5357530" y="2437664"/>
            <a:ext cx="257921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5" name="Rectangle 14"/>
          <p:cNvSpPr/>
          <p:nvPr/>
        </p:nvSpPr>
        <p:spPr>
          <a:xfrm>
            <a:off x="5357530" y="2539893"/>
            <a:ext cx="2579217"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6" name="Rectangle 15"/>
          <p:cNvSpPr/>
          <p:nvPr/>
        </p:nvSpPr>
        <p:spPr>
          <a:xfrm>
            <a:off x="5357530" y="2642123"/>
            <a:ext cx="257921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7" name="Rectangle 16"/>
          <p:cNvSpPr/>
          <p:nvPr userDrawn="1"/>
        </p:nvSpPr>
        <p:spPr>
          <a:xfrm>
            <a:off x="5357530" y="2744352"/>
            <a:ext cx="6367496"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8" name="Rectangle 17"/>
          <p:cNvSpPr/>
          <p:nvPr/>
        </p:nvSpPr>
        <p:spPr>
          <a:xfrm>
            <a:off x="5357530" y="2846581"/>
            <a:ext cx="512404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19" name="Rectangle 18"/>
          <p:cNvSpPr/>
          <p:nvPr/>
        </p:nvSpPr>
        <p:spPr>
          <a:xfrm>
            <a:off x="5357530" y="2948811"/>
            <a:ext cx="5124043"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0" name="Rectangle 19"/>
          <p:cNvSpPr/>
          <p:nvPr/>
        </p:nvSpPr>
        <p:spPr>
          <a:xfrm>
            <a:off x="5357530" y="3051040"/>
            <a:ext cx="3851629"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1" name="Rectangle 20"/>
          <p:cNvSpPr/>
          <p:nvPr/>
        </p:nvSpPr>
        <p:spPr>
          <a:xfrm>
            <a:off x="5357530" y="3153269"/>
            <a:ext cx="3851629"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2" name="Rectangle 21"/>
          <p:cNvSpPr/>
          <p:nvPr/>
        </p:nvSpPr>
        <p:spPr>
          <a:xfrm>
            <a:off x="5357530" y="3255498"/>
            <a:ext cx="257921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3" name="Rectangle 22"/>
          <p:cNvSpPr/>
          <p:nvPr/>
        </p:nvSpPr>
        <p:spPr>
          <a:xfrm>
            <a:off x="5357530" y="3357728"/>
            <a:ext cx="2579217"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4" name="Rectangle 23"/>
          <p:cNvSpPr/>
          <p:nvPr/>
        </p:nvSpPr>
        <p:spPr>
          <a:xfrm>
            <a:off x="5357530" y="3459957"/>
            <a:ext cx="257921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5" name="Rectangle 24"/>
          <p:cNvSpPr/>
          <p:nvPr/>
        </p:nvSpPr>
        <p:spPr>
          <a:xfrm>
            <a:off x="5357530" y="3562186"/>
            <a:ext cx="6367496"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6" name="Rectangle 25"/>
          <p:cNvSpPr/>
          <p:nvPr/>
        </p:nvSpPr>
        <p:spPr>
          <a:xfrm>
            <a:off x="5357530" y="3664415"/>
            <a:ext cx="512404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7" name="Rectangle 26"/>
          <p:cNvSpPr/>
          <p:nvPr/>
        </p:nvSpPr>
        <p:spPr>
          <a:xfrm>
            <a:off x="5357530" y="3766645"/>
            <a:ext cx="5124043"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8" name="Rectangle 27"/>
          <p:cNvSpPr/>
          <p:nvPr/>
        </p:nvSpPr>
        <p:spPr>
          <a:xfrm>
            <a:off x="5357530" y="3868874"/>
            <a:ext cx="3851629"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29" name="Rectangle 28"/>
          <p:cNvSpPr/>
          <p:nvPr/>
        </p:nvSpPr>
        <p:spPr>
          <a:xfrm>
            <a:off x="5357530" y="3971103"/>
            <a:ext cx="3851629"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0" name="Rectangle 29"/>
          <p:cNvSpPr/>
          <p:nvPr/>
        </p:nvSpPr>
        <p:spPr>
          <a:xfrm>
            <a:off x="5357530" y="4073332"/>
            <a:ext cx="2579217"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31" name="Rectangle 30"/>
          <p:cNvSpPr/>
          <p:nvPr/>
        </p:nvSpPr>
        <p:spPr>
          <a:xfrm>
            <a:off x="5357530" y="4175562"/>
            <a:ext cx="2579217"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2" name="Rectangle 31"/>
          <p:cNvSpPr/>
          <p:nvPr/>
        </p:nvSpPr>
        <p:spPr>
          <a:xfrm>
            <a:off x="5357530" y="4279231"/>
            <a:ext cx="2579217" cy="102230"/>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33" name="Rectangle 32"/>
          <p:cNvSpPr/>
          <p:nvPr userDrawn="1"/>
        </p:nvSpPr>
        <p:spPr>
          <a:xfrm>
            <a:off x="5357530" y="4381460"/>
            <a:ext cx="6367496" cy="102229"/>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4" name="Rectangle 33"/>
          <p:cNvSpPr/>
          <p:nvPr userDrawn="1"/>
        </p:nvSpPr>
        <p:spPr>
          <a:xfrm>
            <a:off x="10481573" y="3664415"/>
            <a:ext cx="1243453" cy="102229"/>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5" name="Rectangle 34"/>
          <p:cNvSpPr/>
          <p:nvPr/>
        </p:nvSpPr>
        <p:spPr>
          <a:xfrm>
            <a:off x="10481573" y="4473610"/>
            <a:ext cx="1243453" cy="102229"/>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6" name="Rectangle 35"/>
          <p:cNvSpPr/>
          <p:nvPr userDrawn="1"/>
        </p:nvSpPr>
        <p:spPr>
          <a:xfrm>
            <a:off x="5357530" y="4473610"/>
            <a:ext cx="513128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38" name="Rectangle 37"/>
          <p:cNvSpPr/>
          <p:nvPr userDrawn="1"/>
        </p:nvSpPr>
        <p:spPr>
          <a:xfrm>
            <a:off x="5357530" y="2028747"/>
            <a:ext cx="5124043" cy="102229"/>
          </a:xfrm>
          <a:prstGeom prst="rect">
            <a:avLst/>
          </a:prstGeom>
          <a:gradFill>
            <a:gsLst>
              <a:gs pos="0">
                <a:schemeClr val="bg2"/>
              </a:gs>
              <a:gs pos="100000">
                <a:schemeClr val="bg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dirty="0"/>
          </a:p>
        </p:txBody>
      </p:sp>
      <p:sp>
        <p:nvSpPr>
          <p:cNvPr id="39" name="Rectangle 38"/>
          <p:cNvSpPr/>
          <p:nvPr userDrawn="1"/>
        </p:nvSpPr>
        <p:spPr>
          <a:xfrm>
            <a:off x="5357530" y="2130976"/>
            <a:ext cx="5124043" cy="102230"/>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40" name="Rectangle 39"/>
          <p:cNvSpPr/>
          <p:nvPr userDrawn="1"/>
        </p:nvSpPr>
        <p:spPr>
          <a:xfrm>
            <a:off x="10481573" y="2846581"/>
            <a:ext cx="1243453" cy="102229"/>
          </a:xfrm>
          <a:prstGeom prst="rect">
            <a:avLst/>
          </a:prstGeom>
          <a:gradFill>
            <a:gsLst>
              <a:gs pos="0">
                <a:schemeClr val="bg2">
                  <a:lumMod val="60000"/>
                  <a:lumOff val="40000"/>
                </a:schemeClr>
              </a:gs>
              <a:gs pos="100000">
                <a:schemeClr val="bg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cxnSp>
        <p:nvCxnSpPr>
          <p:cNvPr id="41" name="Straight Connector 40"/>
          <p:cNvCxnSpPr/>
          <p:nvPr userDrawn="1"/>
        </p:nvCxnSpPr>
        <p:spPr>
          <a:xfrm>
            <a:off x="409055" y="6400128"/>
            <a:ext cx="1131597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userDrawn="1"/>
        </p:nvCxnSpPr>
        <p:spPr>
          <a:xfrm>
            <a:off x="409055" y="979097"/>
            <a:ext cx="11343122" cy="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77245" y="2261452"/>
            <a:ext cx="4515465" cy="450593"/>
          </a:xfrm>
        </p:spPr>
        <p:txBody>
          <a:bodyPr/>
          <a:lstStyle>
            <a:lvl1pPr>
              <a:defRPr sz="2177">
                <a:solidFill>
                  <a:schemeClr val="tx1"/>
                </a:solidFill>
              </a:defRPr>
            </a:lvl1pPr>
          </a:lstStyle>
          <a:p>
            <a:r>
              <a:rPr lang="en-US"/>
              <a:t>Click to edit Master title style</a:t>
            </a:r>
            <a:endParaRPr lang="en-GB" dirty="0"/>
          </a:p>
        </p:txBody>
      </p:sp>
      <p:sp>
        <p:nvSpPr>
          <p:cNvPr id="3" name="Subtitle 2"/>
          <p:cNvSpPr>
            <a:spLocks noGrp="1"/>
          </p:cNvSpPr>
          <p:nvPr>
            <p:ph type="subTitle" idx="1"/>
          </p:nvPr>
        </p:nvSpPr>
        <p:spPr>
          <a:xfrm>
            <a:off x="677245" y="2710091"/>
            <a:ext cx="4515466" cy="814958"/>
          </a:xfrm>
        </p:spPr>
        <p:txBody>
          <a:bodyPr/>
          <a:lstStyle>
            <a:lvl1pPr marL="0" indent="0" algn="l">
              <a:buNone/>
              <a:defRPr sz="1179">
                <a:solidFill>
                  <a:schemeClr val="tx1"/>
                </a:solidFill>
              </a:defRPr>
            </a:lvl1pPr>
            <a:lvl2pPr marL="473026" indent="0" algn="ctr">
              <a:buNone/>
              <a:defRPr>
                <a:solidFill>
                  <a:schemeClr val="tx1">
                    <a:tint val="75000"/>
                  </a:schemeClr>
                </a:solidFill>
              </a:defRPr>
            </a:lvl2pPr>
            <a:lvl3pPr marL="946052" indent="0" algn="ctr">
              <a:buNone/>
              <a:defRPr>
                <a:solidFill>
                  <a:schemeClr val="tx1">
                    <a:tint val="75000"/>
                  </a:schemeClr>
                </a:solidFill>
              </a:defRPr>
            </a:lvl3pPr>
            <a:lvl4pPr marL="1419078" indent="0" algn="ctr">
              <a:buNone/>
              <a:defRPr>
                <a:solidFill>
                  <a:schemeClr val="tx1">
                    <a:tint val="75000"/>
                  </a:schemeClr>
                </a:solidFill>
              </a:defRPr>
            </a:lvl4pPr>
            <a:lvl5pPr marL="1892104" indent="0" algn="ctr">
              <a:buNone/>
              <a:defRPr>
                <a:solidFill>
                  <a:schemeClr val="tx1">
                    <a:tint val="75000"/>
                  </a:schemeClr>
                </a:solidFill>
              </a:defRPr>
            </a:lvl5pPr>
            <a:lvl6pPr marL="2365129" indent="0" algn="ctr">
              <a:buNone/>
              <a:defRPr>
                <a:solidFill>
                  <a:schemeClr val="tx1">
                    <a:tint val="75000"/>
                  </a:schemeClr>
                </a:solidFill>
              </a:defRPr>
            </a:lvl6pPr>
            <a:lvl7pPr marL="2838155" indent="0" algn="ctr">
              <a:buNone/>
              <a:defRPr>
                <a:solidFill>
                  <a:schemeClr val="tx1">
                    <a:tint val="75000"/>
                  </a:schemeClr>
                </a:solidFill>
              </a:defRPr>
            </a:lvl7pPr>
            <a:lvl8pPr marL="3311181" indent="0" algn="ctr">
              <a:buNone/>
              <a:defRPr>
                <a:solidFill>
                  <a:schemeClr val="tx1">
                    <a:tint val="75000"/>
                  </a:schemeClr>
                </a:solidFill>
              </a:defRPr>
            </a:lvl8pPr>
            <a:lvl9pPr marL="3784207" indent="0" algn="ctr">
              <a:buNone/>
              <a:defRPr>
                <a:solidFill>
                  <a:schemeClr val="tx1">
                    <a:tint val="75000"/>
                  </a:schemeClr>
                </a:solidFill>
              </a:defRPr>
            </a:lvl9pPr>
          </a:lstStyle>
          <a:p>
            <a:r>
              <a:rPr lang="en-US"/>
              <a:t>Click to edit Master subtitle style</a:t>
            </a:r>
            <a:endParaRPr lang="en-GB" dirty="0"/>
          </a:p>
        </p:txBody>
      </p:sp>
      <p:sp>
        <p:nvSpPr>
          <p:cNvPr id="46" name="Text Placeholder 12"/>
          <p:cNvSpPr>
            <a:spLocks noGrp="1"/>
          </p:cNvSpPr>
          <p:nvPr>
            <p:ph type="body" sz="quarter" idx="14"/>
          </p:nvPr>
        </p:nvSpPr>
        <p:spPr>
          <a:xfrm>
            <a:off x="677245" y="4022208"/>
            <a:ext cx="4433876" cy="502255"/>
          </a:xfrm>
          <a:noFill/>
          <a:ln>
            <a:noFill/>
          </a:ln>
        </p:spPr>
        <p:txBody>
          <a:bodyPr/>
          <a:lstStyle>
            <a:lvl1pPr marL="0" indent="0">
              <a:buFontTx/>
              <a:buNone/>
              <a:defRPr sz="1088">
                <a:solidFill>
                  <a:schemeClr val="tx1"/>
                </a:solidFill>
              </a:defRPr>
            </a:lvl1pPr>
            <a:lvl2pPr>
              <a:defRPr sz="1088"/>
            </a:lvl2pPr>
            <a:lvl3pPr>
              <a:defRPr sz="1088"/>
            </a:lvl3pPr>
            <a:lvl4pPr>
              <a:defRPr sz="1088"/>
            </a:lvl4pPr>
            <a:lvl5pPr>
              <a:defRPr sz="1088"/>
            </a:lvl5pPr>
          </a:lstStyle>
          <a:p>
            <a:pPr lvl="0"/>
            <a:r>
              <a:rPr lang="en-US"/>
              <a:t>Click to edit Master text styles</a:t>
            </a:r>
          </a:p>
        </p:txBody>
      </p:sp>
      <p:sp>
        <p:nvSpPr>
          <p:cNvPr id="43" name="Footer Placeholder 4"/>
          <p:cNvSpPr>
            <a:spLocks noGrp="1"/>
          </p:cNvSpPr>
          <p:nvPr>
            <p:ph type="ftr" sz="quarter" idx="15"/>
          </p:nvPr>
        </p:nvSpPr>
        <p:spPr>
          <a:xfrm>
            <a:off x="676931" y="6464921"/>
            <a:ext cx="3992808" cy="207338"/>
          </a:xfrm>
        </p:spPr>
        <p:txBody>
          <a:bodyPr/>
          <a:lstStyle>
            <a:lvl1pPr>
              <a:defRPr/>
            </a:lvl1pPr>
          </a:lstStyle>
          <a:p>
            <a:pPr>
              <a:defRPr/>
            </a:pPr>
            <a:endParaRPr lang="en-GB"/>
          </a:p>
        </p:txBody>
      </p:sp>
      <p:sp>
        <p:nvSpPr>
          <p:cNvPr id="44" name="Slide Number Placeholder 5"/>
          <p:cNvSpPr>
            <a:spLocks noGrp="1"/>
          </p:cNvSpPr>
          <p:nvPr>
            <p:ph type="sldNum" sz="quarter" idx="16"/>
          </p:nvPr>
        </p:nvSpPr>
        <p:spPr>
          <a:xfrm>
            <a:off x="409055" y="6464921"/>
            <a:ext cx="267876" cy="207338"/>
          </a:xfrm>
        </p:spPr>
        <p:txBody>
          <a:bodyPr/>
          <a:lstStyle>
            <a:lvl1pPr>
              <a:defRPr/>
            </a:lvl1pPr>
          </a:lstStyle>
          <a:p>
            <a:pPr>
              <a:defRPr/>
            </a:pPr>
            <a:fld id="{3F85C4CC-3F0D-4612-82EC-469CE180D0FF}" type="slidenum">
              <a:rPr lang="en-GB"/>
              <a:pPr>
                <a:defRPr/>
              </a:pPr>
              <a:t>‹#›</a:t>
            </a:fld>
            <a:endParaRPr lang="en-GB"/>
          </a:p>
        </p:txBody>
      </p:sp>
      <p:pic>
        <p:nvPicPr>
          <p:cNvPr id="45" name="Picture 44"/>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3280164147"/>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One column">
    <p:spTree>
      <p:nvGrpSpPr>
        <p:cNvPr id="1" name=""/>
        <p:cNvGrpSpPr/>
        <p:nvPr/>
      </p:nvGrpSpPr>
      <p:grpSpPr>
        <a:xfrm>
          <a:off x="0" y="0"/>
          <a:ext cx="0" cy="0"/>
          <a:chOff x="0" y="0"/>
          <a:chExt cx="0" cy="0"/>
        </a:xfrm>
      </p:grpSpPr>
      <p:cxnSp>
        <p:nvCxnSpPr>
          <p:cNvPr id="5" name="Straight Connector 4"/>
          <p:cNvCxnSpPr/>
          <p:nvPr userDrawn="1"/>
        </p:nvCxnSpPr>
        <p:spPr>
          <a:xfrm>
            <a:off x="409055" y="6400128"/>
            <a:ext cx="1131597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409055" y="979097"/>
            <a:ext cx="11343122" cy="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1814"/>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lang="en-US" dirty="0" smtClean="0"/>
            </a:lvl1pPr>
            <a:lvl2pPr>
              <a:defRPr lang="en-US" dirty="0" smtClean="0"/>
            </a:lvl2pPr>
            <a:lvl3pPr>
              <a:defRPr lang="en-US" dirty="0" smtClean="0"/>
            </a:lvl3pPr>
            <a:lvl4pPr>
              <a:defRPr lang="en-US" dirty="0" smtClean="0"/>
            </a:lvl4pPr>
            <a:lvl5pPr marL="829361" indent="-207340">
              <a:buFont typeface="Wingdings" panose="05000000000000000000" pitchFamily="2" charset="2"/>
              <a:buChar char="§"/>
              <a:defRPr lang="en-GB" dirty="0"/>
            </a:lvl5pPr>
            <a:lvl6pPr marL="322529" indent="-161265">
              <a:buFont typeface="Wingdings" panose="05000000000000000000" pitchFamily="2" charset="2"/>
              <a:buChar char="§"/>
              <a:defRPr/>
            </a:lvl6pPr>
            <a:lvl7pPr marL="322529" indent="-161265">
              <a:buFont typeface="Wingdings" panose="05000000000000000000" pitchFamily="2" charset="2"/>
              <a:buChar char="§"/>
              <a:defRPr/>
            </a:lvl7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Footer Placeholder 4"/>
          <p:cNvSpPr>
            <a:spLocks noGrp="1"/>
          </p:cNvSpPr>
          <p:nvPr>
            <p:ph type="ftr" sz="quarter" idx="10"/>
          </p:nvPr>
        </p:nvSpPr>
        <p:spPr/>
        <p:txBody>
          <a:bodyPr/>
          <a:lstStyle>
            <a:lvl1pPr>
              <a:defRPr dirty="0"/>
            </a:lvl1pPr>
          </a:lstStyle>
          <a:p>
            <a:pPr>
              <a:defRPr/>
            </a:pPr>
            <a:endParaRPr lang="en-GB"/>
          </a:p>
        </p:txBody>
      </p:sp>
      <p:sp>
        <p:nvSpPr>
          <p:cNvPr id="8" name="Slide Number Placeholder 5"/>
          <p:cNvSpPr>
            <a:spLocks noGrp="1"/>
          </p:cNvSpPr>
          <p:nvPr>
            <p:ph type="sldNum" sz="quarter" idx="11"/>
          </p:nvPr>
        </p:nvSpPr>
        <p:spPr/>
        <p:txBody>
          <a:bodyPr/>
          <a:lstStyle>
            <a:lvl1pPr>
              <a:defRPr/>
            </a:lvl1pPr>
          </a:lstStyle>
          <a:p>
            <a:pPr>
              <a:defRPr/>
            </a:pPr>
            <a:fld id="{406D3F5F-48DA-4984-82B2-5592AC86606A}" type="slidenum">
              <a:rPr lang="en-GB"/>
              <a:pPr>
                <a:defRPr/>
              </a:pPr>
              <a:t>‹#›</a:t>
            </a:fld>
            <a:endParaRPr lang="en-GB"/>
          </a:p>
        </p:txBody>
      </p:sp>
      <p:pic>
        <p:nvPicPr>
          <p:cNvPr id="9" name="Picture 8"/>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2035756437"/>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wo column">
    <p:spTree>
      <p:nvGrpSpPr>
        <p:cNvPr id="1" name=""/>
        <p:cNvGrpSpPr/>
        <p:nvPr/>
      </p:nvGrpSpPr>
      <p:grpSpPr>
        <a:xfrm>
          <a:off x="0" y="0"/>
          <a:ext cx="0" cy="0"/>
          <a:chOff x="0" y="0"/>
          <a:chExt cx="0" cy="0"/>
        </a:xfrm>
      </p:grpSpPr>
      <p:cxnSp>
        <p:nvCxnSpPr>
          <p:cNvPr id="6" name="Straight Connector 5"/>
          <p:cNvCxnSpPr/>
          <p:nvPr userDrawn="1"/>
        </p:nvCxnSpPr>
        <p:spPr>
          <a:xfrm>
            <a:off x="409055" y="6400128"/>
            <a:ext cx="1131597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409055" y="979097"/>
            <a:ext cx="11343122" cy="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1814"/>
            </a:lvl1pPr>
          </a:lstStyle>
          <a:p>
            <a:r>
              <a:rPr lang="en-US" dirty="0"/>
              <a:t>Click to edit Master title style</a:t>
            </a:r>
            <a:endParaRPr lang="en-GB" dirty="0"/>
          </a:p>
        </p:txBody>
      </p:sp>
      <p:sp>
        <p:nvSpPr>
          <p:cNvPr id="8" name="Content Placeholder 7"/>
          <p:cNvSpPr>
            <a:spLocks noGrp="1"/>
          </p:cNvSpPr>
          <p:nvPr>
            <p:ph sz="quarter" idx="13"/>
          </p:nvPr>
        </p:nvSpPr>
        <p:spPr>
          <a:xfrm>
            <a:off x="1668074" y="1768401"/>
            <a:ext cx="3857421" cy="4437038"/>
          </a:xfrm>
        </p:spPr>
        <p:txBody>
          <a:bodyPr/>
          <a:lstStyle>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Content Placeholder 7"/>
          <p:cNvSpPr>
            <a:spLocks noGrp="1"/>
          </p:cNvSpPr>
          <p:nvPr>
            <p:ph sz="quarter" idx="14"/>
          </p:nvPr>
        </p:nvSpPr>
        <p:spPr>
          <a:xfrm>
            <a:off x="5765281" y="1768401"/>
            <a:ext cx="3857421" cy="4437038"/>
          </a:xfrm>
        </p:spPr>
        <p:txBody>
          <a:bodyPr/>
          <a:lstStyle>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Footer Placeholder 5"/>
          <p:cNvSpPr>
            <a:spLocks noGrp="1"/>
          </p:cNvSpPr>
          <p:nvPr>
            <p:ph type="ftr" sz="quarter" idx="15"/>
          </p:nvPr>
        </p:nvSpPr>
        <p:spPr/>
        <p:txBody>
          <a:bodyPr/>
          <a:lstStyle>
            <a:lvl1pPr>
              <a:defRPr/>
            </a:lvl1pPr>
          </a:lstStyle>
          <a:p>
            <a:pPr>
              <a:defRPr/>
            </a:pPr>
            <a:endParaRPr lang="en-GB"/>
          </a:p>
        </p:txBody>
      </p:sp>
      <p:sp>
        <p:nvSpPr>
          <p:cNvPr id="10" name="Slide Number Placeholder 6"/>
          <p:cNvSpPr>
            <a:spLocks noGrp="1"/>
          </p:cNvSpPr>
          <p:nvPr>
            <p:ph type="sldNum" sz="quarter" idx="16"/>
          </p:nvPr>
        </p:nvSpPr>
        <p:spPr/>
        <p:txBody>
          <a:bodyPr/>
          <a:lstStyle>
            <a:lvl1pPr>
              <a:defRPr/>
            </a:lvl1pPr>
          </a:lstStyle>
          <a:p>
            <a:pPr>
              <a:defRPr/>
            </a:pPr>
            <a:fld id="{DB2E9F77-94A9-4E06-885A-BEF39708740C}" type="slidenum">
              <a:rPr lang="en-GB"/>
              <a:pPr>
                <a:defRPr/>
              </a:pPr>
              <a:t>‹#›</a:t>
            </a:fld>
            <a:endParaRPr lang="en-GB"/>
          </a:p>
        </p:txBody>
      </p:sp>
      <p:pic>
        <p:nvPicPr>
          <p:cNvPr id="11" name="Picture 10"/>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3707957119"/>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Key contacts">
    <p:spTree>
      <p:nvGrpSpPr>
        <p:cNvPr id="1" name=""/>
        <p:cNvGrpSpPr/>
        <p:nvPr/>
      </p:nvGrpSpPr>
      <p:grpSpPr>
        <a:xfrm>
          <a:off x="0" y="0"/>
          <a:ext cx="0" cy="0"/>
          <a:chOff x="0" y="0"/>
          <a:chExt cx="0" cy="0"/>
        </a:xfrm>
      </p:grpSpPr>
      <p:sp>
        <p:nvSpPr>
          <p:cNvPr id="19" name="Rectangle 18"/>
          <p:cNvSpPr/>
          <p:nvPr userDrawn="1"/>
        </p:nvSpPr>
        <p:spPr>
          <a:xfrm>
            <a:off x="416295" y="2804826"/>
            <a:ext cx="2146632"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0" name="Rectangle 19"/>
          <p:cNvSpPr/>
          <p:nvPr userDrawn="1"/>
        </p:nvSpPr>
        <p:spPr>
          <a:xfrm>
            <a:off x="416294" y="1926518"/>
            <a:ext cx="1476941" cy="1007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1" name="Rectangle 20"/>
          <p:cNvSpPr/>
          <p:nvPr userDrawn="1"/>
        </p:nvSpPr>
        <p:spPr>
          <a:xfrm>
            <a:off x="1893236" y="1926518"/>
            <a:ext cx="657022" cy="1007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65303" rIns="65303" anchor="ctr"/>
          <a:lstStyle/>
          <a:p>
            <a:pPr algn="ctr" defTabSz="946052" fontAlgn="auto">
              <a:spcBef>
                <a:spcPts val="0"/>
              </a:spcBef>
              <a:spcAft>
                <a:spcPts val="0"/>
              </a:spcAft>
              <a:defRPr/>
            </a:pPr>
            <a:endParaRPr lang="en-GB" sz="1633"/>
          </a:p>
        </p:txBody>
      </p:sp>
      <p:sp>
        <p:nvSpPr>
          <p:cNvPr id="22" name="Freeform 5"/>
          <p:cNvSpPr>
            <a:spLocks noChangeAspect="1"/>
          </p:cNvSpPr>
          <p:nvPr userDrawn="1"/>
        </p:nvSpPr>
        <p:spPr bwMode="auto">
          <a:xfrm>
            <a:off x="416294" y="4437614"/>
            <a:ext cx="378286" cy="217418"/>
          </a:xfrm>
          <a:custGeom>
            <a:avLst/>
            <a:gdLst>
              <a:gd name="T0" fmla="*/ 207858 w 160"/>
              <a:gd name="T1" fmla="*/ 83273 h 118"/>
              <a:gd name="T2" fmla="*/ 228644 w 160"/>
              <a:gd name="T3" fmla="*/ 77180 h 118"/>
              <a:gd name="T4" fmla="*/ 247351 w 160"/>
              <a:gd name="T5" fmla="*/ 73118 h 118"/>
              <a:gd name="T6" fmla="*/ 307630 w 160"/>
              <a:gd name="T7" fmla="*/ 97490 h 118"/>
              <a:gd name="T8" fmla="*/ 332573 w 160"/>
              <a:gd name="T9" fmla="*/ 156390 h 118"/>
              <a:gd name="T10" fmla="*/ 326337 w 160"/>
              <a:gd name="T11" fmla="*/ 188887 h 118"/>
              <a:gd name="T12" fmla="*/ 307630 w 160"/>
              <a:gd name="T13" fmla="*/ 215290 h 118"/>
              <a:gd name="T14" fmla="*/ 278530 w 160"/>
              <a:gd name="T15" fmla="*/ 233570 h 118"/>
              <a:gd name="T16" fmla="*/ 247351 w 160"/>
              <a:gd name="T17" fmla="*/ 239663 h 118"/>
              <a:gd name="T18" fmla="*/ 199544 w 160"/>
              <a:gd name="T19" fmla="*/ 225446 h 118"/>
              <a:gd name="T20" fmla="*/ 168365 w 160"/>
              <a:gd name="T21" fmla="*/ 182794 h 118"/>
              <a:gd name="T22" fmla="*/ 133029 w 160"/>
              <a:gd name="T23" fmla="*/ 225446 h 118"/>
              <a:gd name="T24" fmla="*/ 87300 w 160"/>
              <a:gd name="T25" fmla="*/ 239663 h 118"/>
              <a:gd name="T26" fmla="*/ 24943 w 160"/>
              <a:gd name="T27" fmla="*/ 213259 h 118"/>
              <a:gd name="T28" fmla="*/ 0 w 160"/>
              <a:gd name="T29" fmla="*/ 146235 h 118"/>
              <a:gd name="T30" fmla="*/ 16629 w 160"/>
              <a:gd name="T31" fmla="*/ 77180 h 118"/>
              <a:gd name="T32" fmla="*/ 62357 w 160"/>
              <a:gd name="T33" fmla="*/ 24373 h 118"/>
              <a:gd name="T34" fmla="*/ 101850 w 160"/>
              <a:gd name="T35" fmla="*/ 6093 h 118"/>
              <a:gd name="T36" fmla="*/ 147579 w 160"/>
              <a:gd name="T37" fmla="*/ 0 h 118"/>
              <a:gd name="T38" fmla="*/ 155894 w 160"/>
              <a:gd name="T39" fmla="*/ 0 h 118"/>
              <a:gd name="T40" fmla="*/ 168365 w 160"/>
              <a:gd name="T41" fmla="*/ 12186 h 118"/>
              <a:gd name="T42" fmla="*/ 89379 w 160"/>
              <a:gd name="T43" fmla="*/ 34528 h 118"/>
              <a:gd name="T44" fmla="*/ 45729 w 160"/>
              <a:gd name="T45" fmla="*/ 83273 h 118"/>
              <a:gd name="T46" fmla="*/ 68593 w 160"/>
              <a:gd name="T47" fmla="*/ 77180 h 118"/>
              <a:gd name="T48" fmla="*/ 87300 w 160"/>
              <a:gd name="T49" fmla="*/ 73118 h 118"/>
              <a:gd name="T50" fmla="*/ 128872 w 160"/>
              <a:gd name="T51" fmla="*/ 85304 h 118"/>
              <a:gd name="T52" fmla="*/ 164208 w 160"/>
              <a:gd name="T53" fmla="*/ 121863 h 118"/>
              <a:gd name="T54" fmla="*/ 216172 w 160"/>
              <a:gd name="T55" fmla="*/ 30466 h 118"/>
              <a:gd name="T56" fmla="*/ 307630 w 160"/>
              <a:gd name="T57" fmla="*/ 0 h 118"/>
              <a:gd name="T58" fmla="*/ 318023 w 160"/>
              <a:gd name="T59" fmla="*/ 0 h 118"/>
              <a:gd name="T60" fmla="*/ 328416 w 160"/>
              <a:gd name="T61" fmla="*/ 12186 h 118"/>
              <a:gd name="T62" fmla="*/ 249430 w 160"/>
              <a:gd name="T63" fmla="*/ 34528 h 118"/>
              <a:gd name="T64" fmla="*/ 207858 w 160"/>
              <a:gd name="T65" fmla="*/ 83273 h 1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0"/>
              <a:gd name="T100" fmla="*/ 0 h 118"/>
              <a:gd name="T101" fmla="*/ 160 w 160"/>
              <a:gd name="T102" fmla="*/ 118 h 11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0" h="118">
                <a:moveTo>
                  <a:pt x="100" y="41"/>
                </a:moveTo>
                <a:cubicBezTo>
                  <a:pt x="103" y="40"/>
                  <a:pt x="106" y="38"/>
                  <a:pt x="110" y="38"/>
                </a:cubicBezTo>
                <a:cubicBezTo>
                  <a:pt x="113" y="37"/>
                  <a:pt x="116" y="36"/>
                  <a:pt x="119" y="36"/>
                </a:cubicBezTo>
                <a:cubicBezTo>
                  <a:pt x="130" y="36"/>
                  <a:pt x="140" y="40"/>
                  <a:pt x="148" y="48"/>
                </a:cubicBezTo>
                <a:cubicBezTo>
                  <a:pt x="156" y="56"/>
                  <a:pt x="160" y="66"/>
                  <a:pt x="160" y="77"/>
                </a:cubicBezTo>
                <a:cubicBezTo>
                  <a:pt x="160" y="83"/>
                  <a:pt x="159" y="88"/>
                  <a:pt x="157" y="93"/>
                </a:cubicBezTo>
                <a:cubicBezTo>
                  <a:pt x="155" y="98"/>
                  <a:pt x="152" y="102"/>
                  <a:pt x="148" y="106"/>
                </a:cubicBezTo>
                <a:cubicBezTo>
                  <a:pt x="144" y="110"/>
                  <a:pt x="139" y="113"/>
                  <a:pt x="134" y="115"/>
                </a:cubicBezTo>
                <a:cubicBezTo>
                  <a:pt x="130" y="117"/>
                  <a:pt x="124" y="118"/>
                  <a:pt x="119" y="118"/>
                </a:cubicBezTo>
                <a:cubicBezTo>
                  <a:pt x="110" y="118"/>
                  <a:pt x="103" y="116"/>
                  <a:pt x="96" y="111"/>
                </a:cubicBezTo>
                <a:cubicBezTo>
                  <a:pt x="90" y="107"/>
                  <a:pt x="85" y="99"/>
                  <a:pt x="81" y="90"/>
                </a:cubicBezTo>
                <a:cubicBezTo>
                  <a:pt x="76" y="100"/>
                  <a:pt x="70" y="107"/>
                  <a:pt x="64" y="111"/>
                </a:cubicBezTo>
                <a:cubicBezTo>
                  <a:pt x="58" y="116"/>
                  <a:pt x="50" y="118"/>
                  <a:pt x="42" y="118"/>
                </a:cubicBezTo>
                <a:cubicBezTo>
                  <a:pt x="29" y="118"/>
                  <a:pt x="20" y="114"/>
                  <a:pt x="12" y="105"/>
                </a:cubicBezTo>
                <a:cubicBezTo>
                  <a:pt x="4" y="97"/>
                  <a:pt x="0" y="86"/>
                  <a:pt x="0" y="72"/>
                </a:cubicBezTo>
                <a:cubicBezTo>
                  <a:pt x="0" y="60"/>
                  <a:pt x="3" y="48"/>
                  <a:pt x="8" y="38"/>
                </a:cubicBezTo>
                <a:cubicBezTo>
                  <a:pt x="13" y="27"/>
                  <a:pt x="21" y="19"/>
                  <a:pt x="30" y="12"/>
                </a:cubicBezTo>
                <a:cubicBezTo>
                  <a:pt x="36" y="8"/>
                  <a:pt x="42" y="5"/>
                  <a:pt x="49" y="3"/>
                </a:cubicBezTo>
                <a:cubicBezTo>
                  <a:pt x="56" y="1"/>
                  <a:pt x="63" y="0"/>
                  <a:pt x="71" y="0"/>
                </a:cubicBezTo>
                <a:cubicBezTo>
                  <a:pt x="75" y="0"/>
                  <a:pt x="75" y="0"/>
                  <a:pt x="75" y="0"/>
                </a:cubicBezTo>
                <a:cubicBezTo>
                  <a:pt x="81" y="6"/>
                  <a:pt x="81" y="6"/>
                  <a:pt x="81" y="6"/>
                </a:cubicBezTo>
                <a:cubicBezTo>
                  <a:pt x="65" y="7"/>
                  <a:pt x="52" y="11"/>
                  <a:pt x="43" y="17"/>
                </a:cubicBezTo>
                <a:cubicBezTo>
                  <a:pt x="33" y="22"/>
                  <a:pt x="26" y="31"/>
                  <a:pt x="22" y="41"/>
                </a:cubicBezTo>
                <a:cubicBezTo>
                  <a:pt x="26" y="40"/>
                  <a:pt x="29" y="38"/>
                  <a:pt x="33" y="38"/>
                </a:cubicBezTo>
                <a:cubicBezTo>
                  <a:pt x="36" y="37"/>
                  <a:pt x="39" y="36"/>
                  <a:pt x="42" y="36"/>
                </a:cubicBezTo>
                <a:cubicBezTo>
                  <a:pt x="49" y="36"/>
                  <a:pt x="56" y="38"/>
                  <a:pt x="62" y="42"/>
                </a:cubicBezTo>
                <a:cubicBezTo>
                  <a:pt x="68" y="46"/>
                  <a:pt x="74" y="52"/>
                  <a:pt x="79" y="60"/>
                </a:cubicBezTo>
                <a:cubicBezTo>
                  <a:pt x="84" y="40"/>
                  <a:pt x="92" y="25"/>
                  <a:pt x="104" y="15"/>
                </a:cubicBezTo>
                <a:cubicBezTo>
                  <a:pt x="116" y="5"/>
                  <a:pt x="130" y="0"/>
                  <a:pt x="148" y="0"/>
                </a:cubicBezTo>
                <a:cubicBezTo>
                  <a:pt x="153" y="0"/>
                  <a:pt x="153" y="0"/>
                  <a:pt x="153" y="0"/>
                </a:cubicBezTo>
                <a:cubicBezTo>
                  <a:pt x="158" y="6"/>
                  <a:pt x="158" y="6"/>
                  <a:pt x="158" y="6"/>
                </a:cubicBezTo>
                <a:cubicBezTo>
                  <a:pt x="142" y="7"/>
                  <a:pt x="129" y="11"/>
                  <a:pt x="120" y="17"/>
                </a:cubicBezTo>
                <a:cubicBezTo>
                  <a:pt x="111" y="22"/>
                  <a:pt x="104" y="31"/>
                  <a:pt x="100" y="41"/>
                </a:cubicBezTo>
                <a:close/>
              </a:path>
            </a:pathLst>
          </a:cu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100">
                <a:solidFill>
                  <a:schemeClr val="tx1"/>
                </a:solidFill>
                <a:latin typeface="Arial Narrow" pitchFamily="34" charset="0"/>
              </a:defRPr>
            </a:lvl1pPr>
            <a:lvl2pPr marL="742950" indent="-285750">
              <a:defRPr sz="2100">
                <a:solidFill>
                  <a:schemeClr val="tx1"/>
                </a:solidFill>
                <a:latin typeface="Arial Narrow" pitchFamily="34" charset="0"/>
              </a:defRPr>
            </a:lvl2pPr>
            <a:lvl3pPr marL="1143000" indent="-228600">
              <a:defRPr sz="2100">
                <a:solidFill>
                  <a:schemeClr val="tx1"/>
                </a:solidFill>
                <a:latin typeface="Arial Narrow" pitchFamily="34" charset="0"/>
              </a:defRPr>
            </a:lvl3pPr>
            <a:lvl4pPr marL="1600200" indent="-228600">
              <a:defRPr sz="2100">
                <a:solidFill>
                  <a:schemeClr val="tx1"/>
                </a:solidFill>
                <a:latin typeface="Arial Narrow" pitchFamily="34" charset="0"/>
              </a:defRPr>
            </a:lvl4pPr>
            <a:lvl5pPr marL="2057400" indent="-228600">
              <a:defRPr sz="2100">
                <a:solidFill>
                  <a:schemeClr val="tx1"/>
                </a:solidFill>
                <a:latin typeface="Arial Narrow" pitchFamily="34" charset="0"/>
              </a:defRPr>
            </a:lvl5pPr>
            <a:lvl6pPr marL="2514600" indent="-228600" defTabSz="1042988" fontAlgn="base">
              <a:spcBef>
                <a:spcPct val="0"/>
              </a:spcBef>
              <a:spcAft>
                <a:spcPct val="0"/>
              </a:spcAft>
              <a:defRPr sz="2100">
                <a:solidFill>
                  <a:schemeClr val="tx1"/>
                </a:solidFill>
                <a:latin typeface="Arial Narrow" pitchFamily="34" charset="0"/>
              </a:defRPr>
            </a:lvl6pPr>
            <a:lvl7pPr marL="2971800" indent="-228600" defTabSz="1042988" fontAlgn="base">
              <a:spcBef>
                <a:spcPct val="0"/>
              </a:spcBef>
              <a:spcAft>
                <a:spcPct val="0"/>
              </a:spcAft>
              <a:defRPr sz="2100">
                <a:solidFill>
                  <a:schemeClr val="tx1"/>
                </a:solidFill>
                <a:latin typeface="Arial Narrow" pitchFamily="34" charset="0"/>
              </a:defRPr>
            </a:lvl7pPr>
            <a:lvl8pPr marL="3429000" indent="-228600" defTabSz="1042988" fontAlgn="base">
              <a:spcBef>
                <a:spcPct val="0"/>
              </a:spcBef>
              <a:spcAft>
                <a:spcPct val="0"/>
              </a:spcAft>
              <a:defRPr sz="2100">
                <a:solidFill>
                  <a:schemeClr val="tx1"/>
                </a:solidFill>
                <a:latin typeface="Arial Narrow" pitchFamily="34" charset="0"/>
              </a:defRPr>
            </a:lvl8pPr>
            <a:lvl9pPr marL="3886200" indent="-228600" defTabSz="1042988" fontAlgn="base">
              <a:spcBef>
                <a:spcPct val="0"/>
              </a:spcBef>
              <a:spcAft>
                <a:spcPct val="0"/>
              </a:spcAft>
              <a:defRPr sz="2100">
                <a:solidFill>
                  <a:schemeClr val="tx1"/>
                </a:solidFill>
                <a:latin typeface="Arial Narrow" pitchFamily="34" charset="0"/>
              </a:defRPr>
            </a:lvl9pPr>
          </a:lstStyle>
          <a:p>
            <a:pPr>
              <a:defRPr/>
            </a:pPr>
            <a:r>
              <a:rPr lang="en-GB" altLang="en-US" sz="1905"/>
              <a:t> </a:t>
            </a:r>
          </a:p>
        </p:txBody>
      </p:sp>
      <p:sp>
        <p:nvSpPr>
          <p:cNvPr id="23" name="Rectangle 22"/>
          <p:cNvSpPr/>
          <p:nvPr/>
        </p:nvSpPr>
        <p:spPr>
          <a:xfrm>
            <a:off x="2767454" y="2804826"/>
            <a:ext cx="2141201"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4" name="Rectangle 23"/>
          <p:cNvSpPr/>
          <p:nvPr userDrawn="1"/>
        </p:nvSpPr>
        <p:spPr>
          <a:xfrm>
            <a:off x="2767454" y="4646393"/>
            <a:ext cx="2143012"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5" name="Rectangle 24"/>
          <p:cNvSpPr/>
          <p:nvPr userDrawn="1"/>
        </p:nvSpPr>
        <p:spPr>
          <a:xfrm>
            <a:off x="2767455" y="1926518"/>
            <a:ext cx="1480561" cy="1007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27" name="Rectangle 26"/>
          <p:cNvSpPr/>
          <p:nvPr userDrawn="1"/>
        </p:nvSpPr>
        <p:spPr>
          <a:xfrm>
            <a:off x="4246205" y="1926518"/>
            <a:ext cx="655211" cy="1007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65303" rIns="65303" anchor="ctr"/>
          <a:lstStyle/>
          <a:p>
            <a:pPr algn="ctr" defTabSz="946052" fontAlgn="auto">
              <a:spcBef>
                <a:spcPts val="0"/>
              </a:spcBef>
              <a:spcAft>
                <a:spcPts val="0"/>
              </a:spcAft>
              <a:defRPr/>
            </a:pPr>
            <a:endParaRPr lang="en-GB" sz="1633"/>
          </a:p>
        </p:txBody>
      </p:sp>
      <p:sp>
        <p:nvSpPr>
          <p:cNvPr id="29" name="Freeform 5"/>
          <p:cNvSpPr>
            <a:spLocks noChangeAspect="1"/>
          </p:cNvSpPr>
          <p:nvPr userDrawn="1"/>
        </p:nvSpPr>
        <p:spPr bwMode="auto">
          <a:xfrm>
            <a:off x="2767455" y="4437614"/>
            <a:ext cx="378284" cy="217418"/>
          </a:xfrm>
          <a:custGeom>
            <a:avLst/>
            <a:gdLst>
              <a:gd name="T0" fmla="*/ 207858 w 160"/>
              <a:gd name="T1" fmla="*/ 83273 h 118"/>
              <a:gd name="T2" fmla="*/ 228644 w 160"/>
              <a:gd name="T3" fmla="*/ 77180 h 118"/>
              <a:gd name="T4" fmla="*/ 247351 w 160"/>
              <a:gd name="T5" fmla="*/ 73118 h 118"/>
              <a:gd name="T6" fmla="*/ 307630 w 160"/>
              <a:gd name="T7" fmla="*/ 97490 h 118"/>
              <a:gd name="T8" fmla="*/ 332573 w 160"/>
              <a:gd name="T9" fmla="*/ 156390 h 118"/>
              <a:gd name="T10" fmla="*/ 326337 w 160"/>
              <a:gd name="T11" fmla="*/ 188887 h 118"/>
              <a:gd name="T12" fmla="*/ 307630 w 160"/>
              <a:gd name="T13" fmla="*/ 215290 h 118"/>
              <a:gd name="T14" fmla="*/ 278530 w 160"/>
              <a:gd name="T15" fmla="*/ 233570 h 118"/>
              <a:gd name="T16" fmla="*/ 247351 w 160"/>
              <a:gd name="T17" fmla="*/ 239663 h 118"/>
              <a:gd name="T18" fmla="*/ 199544 w 160"/>
              <a:gd name="T19" fmla="*/ 225446 h 118"/>
              <a:gd name="T20" fmla="*/ 168365 w 160"/>
              <a:gd name="T21" fmla="*/ 182794 h 118"/>
              <a:gd name="T22" fmla="*/ 133029 w 160"/>
              <a:gd name="T23" fmla="*/ 225446 h 118"/>
              <a:gd name="T24" fmla="*/ 87300 w 160"/>
              <a:gd name="T25" fmla="*/ 239663 h 118"/>
              <a:gd name="T26" fmla="*/ 24943 w 160"/>
              <a:gd name="T27" fmla="*/ 213259 h 118"/>
              <a:gd name="T28" fmla="*/ 0 w 160"/>
              <a:gd name="T29" fmla="*/ 146235 h 118"/>
              <a:gd name="T30" fmla="*/ 16629 w 160"/>
              <a:gd name="T31" fmla="*/ 77180 h 118"/>
              <a:gd name="T32" fmla="*/ 62357 w 160"/>
              <a:gd name="T33" fmla="*/ 24373 h 118"/>
              <a:gd name="T34" fmla="*/ 101850 w 160"/>
              <a:gd name="T35" fmla="*/ 6093 h 118"/>
              <a:gd name="T36" fmla="*/ 147579 w 160"/>
              <a:gd name="T37" fmla="*/ 0 h 118"/>
              <a:gd name="T38" fmla="*/ 155894 w 160"/>
              <a:gd name="T39" fmla="*/ 0 h 118"/>
              <a:gd name="T40" fmla="*/ 168365 w 160"/>
              <a:gd name="T41" fmla="*/ 12186 h 118"/>
              <a:gd name="T42" fmla="*/ 89379 w 160"/>
              <a:gd name="T43" fmla="*/ 34528 h 118"/>
              <a:gd name="T44" fmla="*/ 45729 w 160"/>
              <a:gd name="T45" fmla="*/ 83273 h 118"/>
              <a:gd name="T46" fmla="*/ 68593 w 160"/>
              <a:gd name="T47" fmla="*/ 77180 h 118"/>
              <a:gd name="T48" fmla="*/ 87300 w 160"/>
              <a:gd name="T49" fmla="*/ 73118 h 118"/>
              <a:gd name="T50" fmla="*/ 128872 w 160"/>
              <a:gd name="T51" fmla="*/ 85304 h 118"/>
              <a:gd name="T52" fmla="*/ 164208 w 160"/>
              <a:gd name="T53" fmla="*/ 121863 h 118"/>
              <a:gd name="T54" fmla="*/ 216172 w 160"/>
              <a:gd name="T55" fmla="*/ 30466 h 118"/>
              <a:gd name="T56" fmla="*/ 307630 w 160"/>
              <a:gd name="T57" fmla="*/ 0 h 118"/>
              <a:gd name="T58" fmla="*/ 318023 w 160"/>
              <a:gd name="T59" fmla="*/ 0 h 118"/>
              <a:gd name="T60" fmla="*/ 328416 w 160"/>
              <a:gd name="T61" fmla="*/ 12186 h 118"/>
              <a:gd name="T62" fmla="*/ 249430 w 160"/>
              <a:gd name="T63" fmla="*/ 34528 h 118"/>
              <a:gd name="T64" fmla="*/ 207858 w 160"/>
              <a:gd name="T65" fmla="*/ 83273 h 1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0"/>
              <a:gd name="T100" fmla="*/ 0 h 118"/>
              <a:gd name="T101" fmla="*/ 160 w 160"/>
              <a:gd name="T102" fmla="*/ 118 h 11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0" h="118">
                <a:moveTo>
                  <a:pt x="100" y="41"/>
                </a:moveTo>
                <a:cubicBezTo>
                  <a:pt x="103" y="40"/>
                  <a:pt x="106" y="38"/>
                  <a:pt x="110" y="38"/>
                </a:cubicBezTo>
                <a:cubicBezTo>
                  <a:pt x="113" y="37"/>
                  <a:pt x="116" y="36"/>
                  <a:pt x="119" y="36"/>
                </a:cubicBezTo>
                <a:cubicBezTo>
                  <a:pt x="130" y="36"/>
                  <a:pt x="140" y="40"/>
                  <a:pt x="148" y="48"/>
                </a:cubicBezTo>
                <a:cubicBezTo>
                  <a:pt x="156" y="56"/>
                  <a:pt x="160" y="66"/>
                  <a:pt x="160" y="77"/>
                </a:cubicBezTo>
                <a:cubicBezTo>
                  <a:pt x="160" y="83"/>
                  <a:pt x="159" y="88"/>
                  <a:pt x="157" y="93"/>
                </a:cubicBezTo>
                <a:cubicBezTo>
                  <a:pt x="155" y="98"/>
                  <a:pt x="152" y="102"/>
                  <a:pt x="148" y="106"/>
                </a:cubicBezTo>
                <a:cubicBezTo>
                  <a:pt x="144" y="110"/>
                  <a:pt x="139" y="113"/>
                  <a:pt x="134" y="115"/>
                </a:cubicBezTo>
                <a:cubicBezTo>
                  <a:pt x="130" y="117"/>
                  <a:pt x="124" y="118"/>
                  <a:pt x="119" y="118"/>
                </a:cubicBezTo>
                <a:cubicBezTo>
                  <a:pt x="110" y="118"/>
                  <a:pt x="103" y="116"/>
                  <a:pt x="96" y="111"/>
                </a:cubicBezTo>
                <a:cubicBezTo>
                  <a:pt x="90" y="107"/>
                  <a:pt x="85" y="99"/>
                  <a:pt x="81" y="90"/>
                </a:cubicBezTo>
                <a:cubicBezTo>
                  <a:pt x="76" y="100"/>
                  <a:pt x="70" y="107"/>
                  <a:pt x="64" y="111"/>
                </a:cubicBezTo>
                <a:cubicBezTo>
                  <a:pt x="58" y="116"/>
                  <a:pt x="50" y="118"/>
                  <a:pt x="42" y="118"/>
                </a:cubicBezTo>
                <a:cubicBezTo>
                  <a:pt x="29" y="118"/>
                  <a:pt x="20" y="114"/>
                  <a:pt x="12" y="105"/>
                </a:cubicBezTo>
                <a:cubicBezTo>
                  <a:pt x="4" y="97"/>
                  <a:pt x="0" y="86"/>
                  <a:pt x="0" y="72"/>
                </a:cubicBezTo>
                <a:cubicBezTo>
                  <a:pt x="0" y="60"/>
                  <a:pt x="3" y="48"/>
                  <a:pt x="8" y="38"/>
                </a:cubicBezTo>
                <a:cubicBezTo>
                  <a:pt x="13" y="27"/>
                  <a:pt x="21" y="19"/>
                  <a:pt x="30" y="12"/>
                </a:cubicBezTo>
                <a:cubicBezTo>
                  <a:pt x="36" y="8"/>
                  <a:pt x="42" y="5"/>
                  <a:pt x="49" y="3"/>
                </a:cubicBezTo>
                <a:cubicBezTo>
                  <a:pt x="56" y="1"/>
                  <a:pt x="63" y="0"/>
                  <a:pt x="71" y="0"/>
                </a:cubicBezTo>
                <a:cubicBezTo>
                  <a:pt x="75" y="0"/>
                  <a:pt x="75" y="0"/>
                  <a:pt x="75" y="0"/>
                </a:cubicBezTo>
                <a:cubicBezTo>
                  <a:pt x="81" y="6"/>
                  <a:pt x="81" y="6"/>
                  <a:pt x="81" y="6"/>
                </a:cubicBezTo>
                <a:cubicBezTo>
                  <a:pt x="65" y="7"/>
                  <a:pt x="52" y="11"/>
                  <a:pt x="43" y="17"/>
                </a:cubicBezTo>
                <a:cubicBezTo>
                  <a:pt x="33" y="22"/>
                  <a:pt x="26" y="31"/>
                  <a:pt x="22" y="41"/>
                </a:cubicBezTo>
                <a:cubicBezTo>
                  <a:pt x="26" y="40"/>
                  <a:pt x="29" y="38"/>
                  <a:pt x="33" y="38"/>
                </a:cubicBezTo>
                <a:cubicBezTo>
                  <a:pt x="36" y="37"/>
                  <a:pt x="39" y="36"/>
                  <a:pt x="42" y="36"/>
                </a:cubicBezTo>
                <a:cubicBezTo>
                  <a:pt x="49" y="36"/>
                  <a:pt x="56" y="38"/>
                  <a:pt x="62" y="42"/>
                </a:cubicBezTo>
                <a:cubicBezTo>
                  <a:pt x="68" y="46"/>
                  <a:pt x="74" y="52"/>
                  <a:pt x="79" y="60"/>
                </a:cubicBezTo>
                <a:cubicBezTo>
                  <a:pt x="84" y="40"/>
                  <a:pt x="92" y="25"/>
                  <a:pt x="104" y="15"/>
                </a:cubicBezTo>
                <a:cubicBezTo>
                  <a:pt x="116" y="5"/>
                  <a:pt x="130" y="0"/>
                  <a:pt x="148" y="0"/>
                </a:cubicBezTo>
                <a:cubicBezTo>
                  <a:pt x="153" y="0"/>
                  <a:pt x="153" y="0"/>
                  <a:pt x="153" y="0"/>
                </a:cubicBezTo>
                <a:cubicBezTo>
                  <a:pt x="158" y="6"/>
                  <a:pt x="158" y="6"/>
                  <a:pt x="158" y="6"/>
                </a:cubicBezTo>
                <a:cubicBezTo>
                  <a:pt x="142" y="7"/>
                  <a:pt x="129" y="11"/>
                  <a:pt x="120" y="17"/>
                </a:cubicBezTo>
                <a:cubicBezTo>
                  <a:pt x="111" y="22"/>
                  <a:pt x="104" y="31"/>
                  <a:pt x="100" y="41"/>
                </a:cubicBezTo>
                <a:close/>
              </a:path>
            </a:pathLst>
          </a:cu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100">
                <a:solidFill>
                  <a:schemeClr val="tx1"/>
                </a:solidFill>
                <a:latin typeface="Arial Narrow" pitchFamily="34" charset="0"/>
              </a:defRPr>
            </a:lvl1pPr>
            <a:lvl2pPr marL="742950" indent="-285750">
              <a:defRPr sz="2100">
                <a:solidFill>
                  <a:schemeClr val="tx1"/>
                </a:solidFill>
                <a:latin typeface="Arial Narrow" pitchFamily="34" charset="0"/>
              </a:defRPr>
            </a:lvl2pPr>
            <a:lvl3pPr marL="1143000" indent="-228600">
              <a:defRPr sz="2100">
                <a:solidFill>
                  <a:schemeClr val="tx1"/>
                </a:solidFill>
                <a:latin typeface="Arial Narrow" pitchFamily="34" charset="0"/>
              </a:defRPr>
            </a:lvl3pPr>
            <a:lvl4pPr marL="1600200" indent="-228600">
              <a:defRPr sz="2100">
                <a:solidFill>
                  <a:schemeClr val="tx1"/>
                </a:solidFill>
                <a:latin typeface="Arial Narrow" pitchFamily="34" charset="0"/>
              </a:defRPr>
            </a:lvl4pPr>
            <a:lvl5pPr marL="2057400" indent="-228600">
              <a:defRPr sz="2100">
                <a:solidFill>
                  <a:schemeClr val="tx1"/>
                </a:solidFill>
                <a:latin typeface="Arial Narrow" pitchFamily="34" charset="0"/>
              </a:defRPr>
            </a:lvl5pPr>
            <a:lvl6pPr marL="2514600" indent="-228600" defTabSz="1042988" fontAlgn="base">
              <a:spcBef>
                <a:spcPct val="0"/>
              </a:spcBef>
              <a:spcAft>
                <a:spcPct val="0"/>
              </a:spcAft>
              <a:defRPr sz="2100">
                <a:solidFill>
                  <a:schemeClr val="tx1"/>
                </a:solidFill>
                <a:latin typeface="Arial Narrow" pitchFamily="34" charset="0"/>
              </a:defRPr>
            </a:lvl6pPr>
            <a:lvl7pPr marL="2971800" indent="-228600" defTabSz="1042988" fontAlgn="base">
              <a:spcBef>
                <a:spcPct val="0"/>
              </a:spcBef>
              <a:spcAft>
                <a:spcPct val="0"/>
              </a:spcAft>
              <a:defRPr sz="2100">
                <a:solidFill>
                  <a:schemeClr val="tx1"/>
                </a:solidFill>
                <a:latin typeface="Arial Narrow" pitchFamily="34" charset="0"/>
              </a:defRPr>
            </a:lvl7pPr>
            <a:lvl8pPr marL="3429000" indent="-228600" defTabSz="1042988" fontAlgn="base">
              <a:spcBef>
                <a:spcPct val="0"/>
              </a:spcBef>
              <a:spcAft>
                <a:spcPct val="0"/>
              </a:spcAft>
              <a:defRPr sz="2100">
                <a:solidFill>
                  <a:schemeClr val="tx1"/>
                </a:solidFill>
                <a:latin typeface="Arial Narrow" pitchFamily="34" charset="0"/>
              </a:defRPr>
            </a:lvl8pPr>
            <a:lvl9pPr marL="3886200" indent="-228600" defTabSz="1042988" fontAlgn="base">
              <a:spcBef>
                <a:spcPct val="0"/>
              </a:spcBef>
              <a:spcAft>
                <a:spcPct val="0"/>
              </a:spcAft>
              <a:defRPr sz="2100">
                <a:solidFill>
                  <a:schemeClr val="tx1"/>
                </a:solidFill>
                <a:latin typeface="Arial Narrow" pitchFamily="34" charset="0"/>
              </a:defRPr>
            </a:lvl9pPr>
          </a:lstStyle>
          <a:p>
            <a:pPr>
              <a:defRPr/>
            </a:pPr>
            <a:r>
              <a:rPr lang="en-GB" altLang="en-US" sz="1905"/>
              <a:t> </a:t>
            </a:r>
          </a:p>
        </p:txBody>
      </p:sp>
      <p:sp>
        <p:nvSpPr>
          <p:cNvPr id="31" name="Rectangle 30"/>
          <p:cNvSpPr/>
          <p:nvPr userDrawn="1"/>
        </p:nvSpPr>
        <p:spPr>
          <a:xfrm>
            <a:off x="5122234" y="2804826"/>
            <a:ext cx="2141202"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37" name="Rectangle 36"/>
          <p:cNvSpPr/>
          <p:nvPr userDrawn="1"/>
        </p:nvSpPr>
        <p:spPr>
          <a:xfrm>
            <a:off x="6602794" y="1926518"/>
            <a:ext cx="655211" cy="1007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65303" rIns="65303" anchor="ctr"/>
          <a:lstStyle/>
          <a:p>
            <a:pPr algn="ctr" defTabSz="946052" fontAlgn="auto">
              <a:spcBef>
                <a:spcPts val="0"/>
              </a:spcBef>
              <a:spcAft>
                <a:spcPts val="0"/>
              </a:spcAft>
              <a:defRPr/>
            </a:pPr>
            <a:endParaRPr lang="en-GB" sz="1633"/>
          </a:p>
        </p:txBody>
      </p:sp>
      <p:sp>
        <p:nvSpPr>
          <p:cNvPr id="38" name="Rectangle 37"/>
          <p:cNvSpPr/>
          <p:nvPr userDrawn="1"/>
        </p:nvSpPr>
        <p:spPr>
          <a:xfrm>
            <a:off x="7486063" y="2804826"/>
            <a:ext cx="2141202"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solidFill>
                <a:schemeClr val="tx1"/>
              </a:solidFill>
            </a:endParaRPr>
          </a:p>
        </p:txBody>
      </p:sp>
      <p:sp>
        <p:nvSpPr>
          <p:cNvPr id="39" name="Rectangle 38"/>
          <p:cNvSpPr/>
          <p:nvPr userDrawn="1"/>
        </p:nvSpPr>
        <p:spPr>
          <a:xfrm>
            <a:off x="7458913" y="1926518"/>
            <a:ext cx="1478750" cy="1007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40" name="Rectangle 39"/>
          <p:cNvSpPr/>
          <p:nvPr userDrawn="1"/>
        </p:nvSpPr>
        <p:spPr>
          <a:xfrm>
            <a:off x="8937663" y="1926518"/>
            <a:ext cx="655211" cy="1007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65303" rIns="65303" anchor="ctr"/>
          <a:lstStyle/>
          <a:p>
            <a:pPr algn="ctr" defTabSz="946052" fontAlgn="auto">
              <a:spcBef>
                <a:spcPts val="0"/>
              </a:spcBef>
              <a:spcAft>
                <a:spcPts val="0"/>
              </a:spcAft>
              <a:defRPr/>
            </a:pPr>
            <a:endParaRPr lang="en-GB" sz="1633"/>
          </a:p>
        </p:txBody>
      </p:sp>
      <p:sp>
        <p:nvSpPr>
          <p:cNvPr id="41" name="Rectangle 40"/>
          <p:cNvSpPr/>
          <p:nvPr userDrawn="1"/>
        </p:nvSpPr>
        <p:spPr>
          <a:xfrm>
            <a:off x="416294" y="4646393"/>
            <a:ext cx="2143012"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42" name="Rectangle 41"/>
          <p:cNvSpPr/>
          <p:nvPr userDrawn="1"/>
        </p:nvSpPr>
        <p:spPr>
          <a:xfrm>
            <a:off x="5122233" y="4646393"/>
            <a:ext cx="2143012"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43" name="Rectangle 42"/>
          <p:cNvSpPr/>
          <p:nvPr userDrawn="1"/>
        </p:nvSpPr>
        <p:spPr>
          <a:xfrm>
            <a:off x="5122233" y="1926518"/>
            <a:ext cx="1478751" cy="1007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45" name="Freeform 5"/>
          <p:cNvSpPr>
            <a:spLocks noChangeAspect="1"/>
          </p:cNvSpPr>
          <p:nvPr userDrawn="1"/>
        </p:nvSpPr>
        <p:spPr bwMode="auto">
          <a:xfrm>
            <a:off x="5122233" y="4437614"/>
            <a:ext cx="378286" cy="217418"/>
          </a:xfrm>
          <a:custGeom>
            <a:avLst/>
            <a:gdLst>
              <a:gd name="T0" fmla="*/ 207858 w 160"/>
              <a:gd name="T1" fmla="*/ 83273 h 118"/>
              <a:gd name="T2" fmla="*/ 228644 w 160"/>
              <a:gd name="T3" fmla="*/ 77180 h 118"/>
              <a:gd name="T4" fmla="*/ 247351 w 160"/>
              <a:gd name="T5" fmla="*/ 73118 h 118"/>
              <a:gd name="T6" fmla="*/ 307630 w 160"/>
              <a:gd name="T7" fmla="*/ 97490 h 118"/>
              <a:gd name="T8" fmla="*/ 332573 w 160"/>
              <a:gd name="T9" fmla="*/ 156390 h 118"/>
              <a:gd name="T10" fmla="*/ 326337 w 160"/>
              <a:gd name="T11" fmla="*/ 188887 h 118"/>
              <a:gd name="T12" fmla="*/ 307630 w 160"/>
              <a:gd name="T13" fmla="*/ 215290 h 118"/>
              <a:gd name="T14" fmla="*/ 278530 w 160"/>
              <a:gd name="T15" fmla="*/ 233570 h 118"/>
              <a:gd name="T16" fmla="*/ 247351 w 160"/>
              <a:gd name="T17" fmla="*/ 239663 h 118"/>
              <a:gd name="T18" fmla="*/ 199544 w 160"/>
              <a:gd name="T19" fmla="*/ 225446 h 118"/>
              <a:gd name="T20" fmla="*/ 168365 w 160"/>
              <a:gd name="T21" fmla="*/ 182794 h 118"/>
              <a:gd name="T22" fmla="*/ 133029 w 160"/>
              <a:gd name="T23" fmla="*/ 225446 h 118"/>
              <a:gd name="T24" fmla="*/ 87300 w 160"/>
              <a:gd name="T25" fmla="*/ 239663 h 118"/>
              <a:gd name="T26" fmla="*/ 24943 w 160"/>
              <a:gd name="T27" fmla="*/ 213259 h 118"/>
              <a:gd name="T28" fmla="*/ 0 w 160"/>
              <a:gd name="T29" fmla="*/ 146235 h 118"/>
              <a:gd name="T30" fmla="*/ 16629 w 160"/>
              <a:gd name="T31" fmla="*/ 77180 h 118"/>
              <a:gd name="T32" fmla="*/ 62357 w 160"/>
              <a:gd name="T33" fmla="*/ 24373 h 118"/>
              <a:gd name="T34" fmla="*/ 101850 w 160"/>
              <a:gd name="T35" fmla="*/ 6093 h 118"/>
              <a:gd name="T36" fmla="*/ 147579 w 160"/>
              <a:gd name="T37" fmla="*/ 0 h 118"/>
              <a:gd name="T38" fmla="*/ 155894 w 160"/>
              <a:gd name="T39" fmla="*/ 0 h 118"/>
              <a:gd name="T40" fmla="*/ 168365 w 160"/>
              <a:gd name="T41" fmla="*/ 12186 h 118"/>
              <a:gd name="T42" fmla="*/ 89379 w 160"/>
              <a:gd name="T43" fmla="*/ 34528 h 118"/>
              <a:gd name="T44" fmla="*/ 45729 w 160"/>
              <a:gd name="T45" fmla="*/ 83273 h 118"/>
              <a:gd name="T46" fmla="*/ 68593 w 160"/>
              <a:gd name="T47" fmla="*/ 77180 h 118"/>
              <a:gd name="T48" fmla="*/ 87300 w 160"/>
              <a:gd name="T49" fmla="*/ 73118 h 118"/>
              <a:gd name="T50" fmla="*/ 128872 w 160"/>
              <a:gd name="T51" fmla="*/ 85304 h 118"/>
              <a:gd name="T52" fmla="*/ 164208 w 160"/>
              <a:gd name="T53" fmla="*/ 121863 h 118"/>
              <a:gd name="T54" fmla="*/ 216172 w 160"/>
              <a:gd name="T55" fmla="*/ 30466 h 118"/>
              <a:gd name="T56" fmla="*/ 307630 w 160"/>
              <a:gd name="T57" fmla="*/ 0 h 118"/>
              <a:gd name="T58" fmla="*/ 318023 w 160"/>
              <a:gd name="T59" fmla="*/ 0 h 118"/>
              <a:gd name="T60" fmla="*/ 328416 w 160"/>
              <a:gd name="T61" fmla="*/ 12186 h 118"/>
              <a:gd name="T62" fmla="*/ 249430 w 160"/>
              <a:gd name="T63" fmla="*/ 34528 h 118"/>
              <a:gd name="T64" fmla="*/ 207858 w 160"/>
              <a:gd name="T65" fmla="*/ 83273 h 1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0"/>
              <a:gd name="T100" fmla="*/ 0 h 118"/>
              <a:gd name="T101" fmla="*/ 160 w 160"/>
              <a:gd name="T102" fmla="*/ 118 h 11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0" h="118">
                <a:moveTo>
                  <a:pt x="100" y="41"/>
                </a:moveTo>
                <a:cubicBezTo>
                  <a:pt x="103" y="40"/>
                  <a:pt x="106" y="38"/>
                  <a:pt x="110" y="38"/>
                </a:cubicBezTo>
                <a:cubicBezTo>
                  <a:pt x="113" y="37"/>
                  <a:pt x="116" y="36"/>
                  <a:pt x="119" y="36"/>
                </a:cubicBezTo>
                <a:cubicBezTo>
                  <a:pt x="130" y="36"/>
                  <a:pt x="140" y="40"/>
                  <a:pt x="148" y="48"/>
                </a:cubicBezTo>
                <a:cubicBezTo>
                  <a:pt x="156" y="56"/>
                  <a:pt x="160" y="66"/>
                  <a:pt x="160" y="77"/>
                </a:cubicBezTo>
                <a:cubicBezTo>
                  <a:pt x="160" y="83"/>
                  <a:pt x="159" y="88"/>
                  <a:pt x="157" y="93"/>
                </a:cubicBezTo>
                <a:cubicBezTo>
                  <a:pt x="155" y="98"/>
                  <a:pt x="152" y="102"/>
                  <a:pt x="148" y="106"/>
                </a:cubicBezTo>
                <a:cubicBezTo>
                  <a:pt x="144" y="110"/>
                  <a:pt x="139" y="113"/>
                  <a:pt x="134" y="115"/>
                </a:cubicBezTo>
                <a:cubicBezTo>
                  <a:pt x="130" y="117"/>
                  <a:pt x="124" y="118"/>
                  <a:pt x="119" y="118"/>
                </a:cubicBezTo>
                <a:cubicBezTo>
                  <a:pt x="110" y="118"/>
                  <a:pt x="103" y="116"/>
                  <a:pt x="96" y="111"/>
                </a:cubicBezTo>
                <a:cubicBezTo>
                  <a:pt x="90" y="107"/>
                  <a:pt x="85" y="99"/>
                  <a:pt x="81" y="90"/>
                </a:cubicBezTo>
                <a:cubicBezTo>
                  <a:pt x="76" y="100"/>
                  <a:pt x="70" y="107"/>
                  <a:pt x="64" y="111"/>
                </a:cubicBezTo>
                <a:cubicBezTo>
                  <a:pt x="58" y="116"/>
                  <a:pt x="50" y="118"/>
                  <a:pt x="42" y="118"/>
                </a:cubicBezTo>
                <a:cubicBezTo>
                  <a:pt x="29" y="118"/>
                  <a:pt x="20" y="114"/>
                  <a:pt x="12" y="105"/>
                </a:cubicBezTo>
                <a:cubicBezTo>
                  <a:pt x="4" y="97"/>
                  <a:pt x="0" y="86"/>
                  <a:pt x="0" y="72"/>
                </a:cubicBezTo>
                <a:cubicBezTo>
                  <a:pt x="0" y="60"/>
                  <a:pt x="3" y="48"/>
                  <a:pt x="8" y="38"/>
                </a:cubicBezTo>
                <a:cubicBezTo>
                  <a:pt x="13" y="27"/>
                  <a:pt x="21" y="19"/>
                  <a:pt x="30" y="12"/>
                </a:cubicBezTo>
                <a:cubicBezTo>
                  <a:pt x="36" y="8"/>
                  <a:pt x="42" y="5"/>
                  <a:pt x="49" y="3"/>
                </a:cubicBezTo>
                <a:cubicBezTo>
                  <a:pt x="56" y="1"/>
                  <a:pt x="63" y="0"/>
                  <a:pt x="71" y="0"/>
                </a:cubicBezTo>
                <a:cubicBezTo>
                  <a:pt x="75" y="0"/>
                  <a:pt x="75" y="0"/>
                  <a:pt x="75" y="0"/>
                </a:cubicBezTo>
                <a:cubicBezTo>
                  <a:pt x="81" y="6"/>
                  <a:pt x="81" y="6"/>
                  <a:pt x="81" y="6"/>
                </a:cubicBezTo>
                <a:cubicBezTo>
                  <a:pt x="65" y="7"/>
                  <a:pt x="52" y="11"/>
                  <a:pt x="43" y="17"/>
                </a:cubicBezTo>
                <a:cubicBezTo>
                  <a:pt x="33" y="22"/>
                  <a:pt x="26" y="31"/>
                  <a:pt x="22" y="41"/>
                </a:cubicBezTo>
                <a:cubicBezTo>
                  <a:pt x="26" y="40"/>
                  <a:pt x="29" y="38"/>
                  <a:pt x="33" y="38"/>
                </a:cubicBezTo>
                <a:cubicBezTo>
                  <a:pt x="36" y="37"/>
                  <a:pt x="39" y="36"/>
                  <a:pt x="42" y="36"/>
                </a:cubicBezTo>
                <a:cubicBezTo>
                  <a:pt x="49" y="36"/>
                  <a:pt x="56" y="38"/>
                  <a:pt x="62" y="42"/>
                </a:cubicBezTo>
                <a:cubicBezTo>
                  <a:pt x="68" y="46"/>
                  <a:pt x="74" y="52"/>
                  <a:pt x="79" y="60"/>
                </a:cubicBezTo>
                <a:cubicBezTo>
                  <a:pt x="84" y="40"/>
                  <a:pt x="92" y="25"/>
                  <a:pt x="104" y="15"/>
                </a:cubicBezTo>
                <a:cubicBezTo>
                  <a:pt x="116" y="5"/>
                  <a:pt x="130" y="0"/>
                  <a:pt x="148" y="0"/>
                </a:cubicBezTo>
                <a:cubicBezTo>
                  <a:pt x="153" y="0"/>
                  <a:pt x="153" y="0"/>
                  <a:pt x="153" y="0"/>
                </a:cubicBezTo>
                <a:cubicBezTo>
                  <a:pt x="158" y="6"/>
                  <a:pt x="158" y="6"/>
                  <a:pt x="158" y="6"/>
                </a:cubicBezTo>
                <a:cubicBezTo>
                  <a:pt x="142" y="7"/>
                  <a:pt x="129" y="11"/>
                  <a:pt x="120" y="17"/>
                </a:cubicBezTo>
                <a:cubicBezTo>
                  <a:pt x="111" y="22"/>
                  <a:pt x="104" y="31"/>
                  <a:pt x="100" y="41"/>
                </a:cubicBezTo>
                <a:close/>
              </a:path>
            </a:pathLst>
          </a:cu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100">
                <a:solidFill>
                  <a:schemeClr val="tx1"/>
                </a:solidFill>
                <a:latin typeface="Arial Narrow" pitchFamily="34" charset="0"/>
              </a:defRPr>
            </a:lvl1pPr>
            <a:lvl2pPr marL="742950" indent="-285750">
              <a:defRPr sz="2100">
                <a:solidFill>
                  <a:schemeClr val="tx1"/>
                </a:solidFill>
                <a:latin typeface="Arial Narrow" pitchFamily="34" charset="0"/>
              </a:defRPr>
            </a:lvl2pPr>
            <a:lvl3pPr marL="1143000" indent="-228600">
              <a:defRPr sz="2100">
                <a:solidFill>
                  <a:schemeClr val="tx1"/>
                </a:solidFill>
                <a:latin typeface="Arial Narrow" pitchFamily="34" charset="0"/>
              </a:defRPr>
            </a:lvl3pPr>
            <a:lvl4pPr marL="1600200" indent="-228600">
              <a:defRPr sz="2100">
                <a:solidFill>
                  <a:schemeClr val="tx1"/>
                </a:solidFill>
                <a:latin typeface="Arial Narrow" pitchFamily="34" charset="0"/>
              </a:defRPr>
            </a:lvl4pPr>
            <a:lvl5pPr marL="2057400" indent="-228600">
              <a:defRPr sz="2100">
                <a:solidFill>
                  <a:schemeClr val="tx1"/>
                </a:solidFill>
                <a:latin typeface="Arial Narrow" pitchFamily="34" charset="0"/>
              </a:defRPr>
            </a:lvl5pPr>
            <a:lvl6pPr marL="2514600" indent="-228600" defTabSz="1042988" fontAlgn="base">
              <a:spcBef>
                <a:spcPct val="0"/>
              </a:spcBef>
              <a:spcAft>
                <a:spcPct val="0"/>
              </a:spcAft>
              <a:defRPr sz="2100">
                <a:solidFill>
                  <a:schemeClr val="tx1"/>
                </a:solidFill>
                <a:latin typeface="Arial Narrow" pitchFamily="34" charset="0"/>
              </a:defRPr>
            </a:lvl6pPr>
            <a:lvl7pPr marL="2971800" indent="-228600" defTabSz="1042988" fontAlgn="base">
              <a:spcBef>
                <a:spcPct val="0"/>
              </a:spcBef>
              <a:spcAft>
                <a:spcPct val="0"/>
              </a:spcAft>
              <a:defRPr sz="2100">
                <a:solidFill>
                  <a:schemeClr val="tx1"/>
                </a:solidFill>
                <a:latin typeface="Arial Narrow" pitchFamily="34" charset="0"/>
              </a:defRPr>
            </a:lvl7pPr>
            <a:lvl8pPr marL="3429000" indent="-228600" defTabSz="1042988" fontAlgn="base">
              <a:spcBef>
                <a:spcPct val="0"/>
              </a:spcBef>
              <a:spcAft>
                <a:spcPct val="0"/>
              </a:spcAft>
              <a:defRPr sz="2100">
                <a:solidFill>
                  <a:schemeClr val="tx1"/>
                </a:solidFill>
                <a:latin typeface="Arial Narrow" pitchFamily="34" charset="0"/>
              </a:defRPr>
            </a:lvl8pPr>
            <a:lvl9pPr marL="3886200" indent="-228600" defTabSz="1042988" fontAlgn="base">
              <a:spcBef>
                <a:spcPct val="0"/>
              </a:spcBef>
              <a:spcAft>
                <a:spcPct val="0"/>
              </a:spcAft>
              <a:defRPr sz="2100">
                <a:solidFill>
                  <a:schemeClr val="tx1"/>
                </a:solidFill>
                <a:latin typeface="Arial Narrow" pitchFamily="34" charset="0"/>
              </a:defRPr>
            </a:lvl9pPr>
          </a:lstStyle>
          <a:p>
            <a:pPr>
              <a:defRPr/>
            </a:pPr>
            <a:r>
              <a:rPr lang="en-GB" altLang="en-US" sz="1905"/>
              <a:t> </a:t>
            </a:r>
          </a:p>
        </p:txBody>
      </p:sp>
      <p:sp>
        <p:nvSpPr>
          <p:cNvPr id="47" name="Rectangle 46"/>
          <p:cNvSpPr/>
          <p:nvPr userDrawn="1"/>
        </p:nvSpPr>
        <p:spPr>
          <a:xfrm>
            <a:off x="7486062" y="4646393"/>
            <a:ext cx="2143012"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49" name="Freeform 5"/>
          <p:cNvSpPr>
            <a:spLocks noChangeAspect="1"/>
          </p:cNvSpPr>
          <p:nvPr userDrawn="1"/>
        </p:nvSpPr>
        <p:spPr bwMode="auto">
          <a:xfrm>
            <a:off x="7486062" y="4437614"/>
            <a:ext cx="378286" cy="217418"/>
          </a:xfrm>
          <a:custGeom>
            <a:avLst/>
            <a:gdLst>
              <a:gd name="T0" fmla="*/ 207858 w 160"/>
              <a:gd name="T1" fmla="*/ 83273 h 118"/>
              <a:gd name="T2" fmla="*/ 228644 w 160"/>
              <a:gd name="T3" fmla="*/ 77180 h 118"/>
              <a:gd name="T4" fmla="*/ 247351 w 160"/>
              <a:gd name="T5" fmla="*/ 73118 h 118"/>
              <a:gd name="T6" fmla="*/ 307630 w 160"/>
              <a:gd name="T7" fmla="*/ 97490 h 118"/>
              <a:gd name="T8" fmla="*/ 332573 w 160"/>
              <a:gd name="T9" fmla="*/ 156390 h 118"/>
              <a:gd name="T10" fmla="*/ 326337 w 160"/>
              <a:gd name="T11" fmla="*/ 188887 h 118"/>
              <a:gd name="T12" fmla="*/ 307630 w 160"/>
              <a:gd name="T13" fmla="*/ 215290 h 118"/>
              <a:gd name="T14" fmla="*/ 278530 w 160"/>
              <a:gd name="T15" fmla="*/ 233570 h 118"/>
              <a:gd name="T16" fmla="*/ 247351 w 160"/>
              <a:gd name="T17" fmla="*/ 239663 h 118"/>
              <a:gd name="T18" fmla="*/ 199544 w 160"/>
              <a:gd name="T19" fmla="*/ 225446 h 118"/>
              <a:gd name="T20" fmla="*/ 168365 w 160"/>
              <a:gd name="T21" fmla="*/ 182794 h 118"/>
              <a:gd name="T22" fmla="*/ 133029 w 160"/>
              <a:gd name="T23" fmla="*/ 225446 h 118"/>
              <a:gd name="T24" fmla="*/ 87300 w 160"/>
              <a:gd name="T25" fmla="*/ 239663 h 118"/>
              <a:gd name="T26" fmla="*/ 24943 w 160"/>
              <a:gd name="T27" fmla="*/ 213259 h 118"/>
              <a:gd name="T28" fmla="*/ 0 w 160"/>
              <a:gd name="T29" fmla="*/ 146235 h 118"/>
              <a:gd name="T30" fmla="*/ 16629 w 160"/>
              <a:gd name="T31" fmla="*/ 77180 h 118"/>
              <a:gd name="T32" fmla="*/ 62357 w 160"/>
              <a:gd name="T33" fmla="*/ 24373 h 118"/>
              <a:gd name="T34" fmla="*/ 101850 w 160"/>
              <a:gd name="T35" fmla="*/ 6093 h 118"/>
              <a:gd name="T36" fmla="*/ 147579 w 160"/>
              <a:gd name="T37" fmla="*/ 0 h 118"/>
              <a:gd name="T38" fmla="*/ 155894 w 160"/>
              <a:gd name="T39" fmla="*/ 0 h 118"/>
              <a:gd name="T40" fmla="*/ 168365 w 160"/>
              <a:gd name="T41" fmla="*/ 12186 h 118"/>
              <a:gd name="T42" fmla="*/ 89379 w 160"/>
              <a:gd name="T43" fmla="*/ 34528 h 118"/>
              <a:gd name="T44" fmla="*/ 45729 w 160"/>
              <a:gd name="T45" fmla="*/ 83273 h 118"/>
              <a:gd name="T46" fmla="*/ 68593 w 160"/>
              <a:gd name="T47" fmla="*/ 77180 h 118"/>
              <a:gd name="T48" fmla="*/ 87300 w 160"/>
              <a:gd name="T49" fmla="*/ 73118 h 118"/>
              <a:gd name="T50" fmla="*/ 128872 w 160"/>
              <a:gd name="T51" fmla="*/ 85304 h 118"/>
              <a:gd name="T52" fmla="*/ 164208 w 160"/>
              <a:gd name="T53" fmla="*/ 121863 h 118"/>
              <a:gd name="T54" fmla="*/ 216172 w 160"/>
              <a:gd name="T55" fmla="*/ 30466 h 118"/>
              <a:gd name="T56" fmla="*/ 307630 w 160"/>
              <a:gd name="T57" fmla="*/ 0 h 118"/>
              <a:gd name="T58" fmla="*/ 318023 w 160"/>
              <a:gd name="T59" fmla="*/ 0 h 118"/>
              <a:gd name="T60" fmla="*/ 328416 w 160"/>
              <a:gd name="T61" fmla="*/ 12186 h 118"/>
              <a:gd name="T62" fmla="*/ 249430 w 160"/>
              <a:gd name="T63" fmla="*/ 34528 h 118"/>
              <a:gd name="T64" fmla="*/ 207858 w 160"/>
              <a:gd name="T65" fmla="*/ 83273 h 1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0"/>
              <a:gd name="T100" fmla="*/ 0 h 118"/>
              <a:gd name="T101" fmla="*/ 160 w 160"/>
              <a:gd name="T102" fmla="*/ 118 h 11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0" h="118">
                <a:moveTo>
                  <a:pt x="100" y="41"/>
                </a:moveTo>
                <a:cubicBezTo>
                  <a:pt x="103" y="40"/>
                  <a:pt x="106" y="38"/>
                  <a:pt x="110" y="38"/>
                </a:cubicBezTo>
                <a:cubicBezTo>
                  <a:pt x="113" y="37"/>
                  <a:pt x="116" y="36"/>
                  <a:pt x="119" y="36"/>
                </a:cubicBezTo>
                <a:cubicBezTo>
                  <a:pt x="130" y="36"/>
                  <a:pt x="140" y="40"/>
                  <a:pt x="148" y="48"/>
                </a:cubicBezTo>
                <a:cubicBezTo>
                  <a:pt x="156" y="56"/>
                  <a:pt x="160" y="66"/>
                  <a:pt x="160" y="77"/>
                </a:cubicBezTo>
                <a:cubicBezTo>
                  <a:pt x="160" y="83"/>
                  <a:pt x="159" y="88"/>
                  <a:pt x="157" y="93"/>
                </a:cubicBezTo>
                <a:cubicBezTo>
                  <a:pt x="155" y="98"/>
                  <a:pt x="152" y="102"/>
                  <a:pt x="148" y="106"/>
                </a:cubicBezTo>
                <a:cubicBezTo>
                  <a:pt x="144" y="110"/>
                  <a:pt x="139" y="113"/>
                  <a:pt x="134" y="115"/>
                </a:cubicBezTo>
                <a:cubicBezTo>
                  <a:pt x="130" y="117"/>
                  <a:pt x="124" y="118"/>
                  <a:pt x="119" y="118"/>
                </a:cubicBezTo>
                <a:cubicBezTo>
                  <a:pt x="110" y="118"/>
                  <a:pt x="103" y="116"/>
                  <a:pt x="96" y="111"/>
                </a:cubicBezTo>
                <a:cubicBezTo>
                  <a:pt x="90" y="107"/>
                  <a:pt x="85" y="99"/>
                  <a:pt x="81" y="90"/>
                </a:cubicBezTo>
                <a:cubicBezTo>
                  <a:pt x="76" y="100"/>
                  <a:pt x="70" y="107"/>
                  <a:pt x="64" y="111"/>
                </a:cubicBezTo>
                <a:cubicBezTo>
                  <a:pt x="58" y="116"/>
                  <a:pt x="50" y="118"/>
                  <a:pt x="42" y="118"/>
                </a:cubicBezTo>
                <a:cubicBezTo>
                  <a:pt x="29" y="118"/>
                  <a:pt x="20" y="114"/>
                  <a:pt x="12" y="105"/>
                </a:cubicBezTo>
                <a:cubicBezTo>
                  <a:pt x="4" y="97"/>
                  <a:pt x="0" y="86"/>
                  <a:pt x="0" y="72"/>
                </a:cubicBezTo>
                <a:cubicBezTo>
                  <a:pt x="0" y="60"/>
                  <a:pt x="3" y="48"/>
                  <a:pt x="8" y="38"/>
                </a:cubicBezTo>
                <a:cubicBezTo>
                  <a:pt x="13" y="27"/>
                  <a:pt x="21" y="19"/>
                  <a:pt x="30" y="12"/>
                </a:cubicBezTo>
                <a:cubicBezTo>
                  <a:pt x="36" y="8"/>
                  <a:pt x="42" y="5"/>
                  <a:pt x="49" y="3"/>
                </a:cubicBezTo>
                <a:cubicBezTo>
                  <a:pt x="56" y="1"/>
                  <a:pt x="63" y="0"/>
                  <a:pt x="71" y="0"/>
                </a:cubicBezTo>
                <a:cubicBezTo>
                  <a:pt x="75" y="0"/>
                  <a:pt x="75" y="0"/>
                  <a:pt x="75" y="0"/>
                </a:cubicBezTo>
                <a:cubicBezTo>
                  <a:pt x="81" y="6"/>
                  <a:pt x="81" y="6"/>
                  <a:pt x="81" y="6"/>
                </a:cubicBezTo>
                <a:cubicBezTo>
                  <a:pt x="65" y="7"/>
                  <a:pt x="52" y="11"/>
                  <a:pt x="43" y="17"/>
                </a:cubicBezTo>
                <a:cubicBezTo>
                  <a:pt x="33" y="22"/>
                  <a:pt x="26" y="31"/>
                  <a:pt x="22" y="41"/>
                </a:cubicBezTo>
                <a:cubicBezTo>
                  <a:pt x="26" y="40"/>
                  <a:pt x="29" y="38"/>
                  <a:pt x="33" y="38"/>
                </a:cubicBezTo>
                <a:cubicBezTo>
                  <a:pt x="36" y="37"/>
                  <a:pt x="39" y="36"/>
                  <a:pt x="42" y="36"/>
                </a:cubicBezTo>
                <a:cubicBezTo>
                  <a:pt x="49" y="36"/>
                  <a:pt x="56" y="38"/>
                  <a:pt x="62" y="42"/>
                </a:cubicBezTo>
                <a:cubicBezTo>
                  <a:pt x="68" y="46"/>
                  <a:pt x="74" y="52"/>
                  <a:pt x="79" y="60"/>
                </a:cubicBezTo>
                <a:cubicBezTo>
                  <a:pt x="84" y="40"/>
                  <a:pt x="92" y="25"/>
                  <a:pt x="104" y="15"/>
                </a:cubicBezTo>
                <a:cubicBezTo>
                  <a:pt x="116" y="5"/>
                  <a:pt x="130" y="0"/>
                  <a:pt x="148" y="0"/>
                </a:cubicBezTo>
                <a:cubicBezTo>
                  <a:pt x="153" y="0"/>
                  <a:pt x="153" y="0"/>
                  <a:pt x="153" y="0"/>
                </a:cubicBezTo>
                <a:cubicBezTo>
                  <a:pt x="158" y="6"/>
                  <a:pt x="158" y="6"/>
                  <a:pt x="158" y="6"/>
                </a:cubicBezTo>
                <a:cubicBezTo>
                  <a:pt x="142" y="7"/>
                  <a:pt x="129" y="11"/>
                  <a:pt x="120" y="17"/>
                </a:cubicBezTo>
                <a:cubicBezTo>
                  <a:pt x="111" y="22"/>
                  <a:pt x="104" y="31"/>
                  <a:pt x="100" y="41"/>
                </a:cubicBezTo>
                <a:close/>
              </a:path>
            </a:pathLst>
          </a:cu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100">
                <a:solidFill>
                  <a:schemeClr val="tx1"/>
                </a:solidFill>
                <a:latin typeface="Arial Narrow" pitchFamily="34" charset="0"/>
              </a:defRPr>
            </a:lvl1pPr>
            <a:lvl2pPr marL="742950" indent="-285750">
              <a:defRPr sz="2100">
                <a:solidFill>
                  <a:schemeClr val="tx1"/>
                </a:solidFill>
                <a:latin typeface="Arial Narrow" pitchFamily="34" charset="0"/>
              </a:defRPr>
            </a:lvl2pPr>
            <a:lvl3pPr marL="1143000" indent="-228600">
              <a:defRPr sz="2100">
                <a:solidFill>
                  <a:schemeClr val="tx1"/>
                </a:solidFill>
                <a:latin typeface="Arial Narrow" pitchFamily="34" charset="0"/>
              </a:defRPr>
            </a:lvl3pPr>
            <a:lvl4pPr marL="1600200" indent="-228600">
              <a:defRPr sz="2100">
                <a:solidFill>
                  <a:schemeClr val="tx1"/>
                </a:solidFill>
                <a:latin typeface="Arial Narrow" pitchFamily="34" charset="0"/>
              </a:defRPr>
            </a:lvl4pPr>
            <a:lvl5pPr marL="2057400" indent="-228600">
              <a:defRPr sz="2100">
                <a:solidFill>
                  <a:schemeClr val="tx1"/>
                </a:solidFill>
                <a:latin typeface="Arial Narrow" pitchFamily="34" charset="0"/>
              </a:defRPr>
            </a:lvl5pPr>
            <a:lvl6pPr marL="2514600" indent="-228600" defTabSz="1042988" fontAlgn="base">
              <a:spcBef>
                <a:spcPct val="0"/>
              </a:spcBef>
              <a:spcAft>
                <a:spcPct val="0"/>
              </a:spcAft>
              <a:defRPr sz="2100">
                <a:solidFill>
                  <a:schemeClr val="tx1"/>
                </a:solidFill>
                <a:latin typeface="Arial Narrow" pitchFamily="34" charset="0"/>
              </a:defRPr>
            </a:lvl6pPr>
            <a:lvl7pPr marL="2971800" indent="-228600" defTabSz="1042988" fontAlgn="base">
              <a:spcBef>
                <a:spcPct val="0"/>
              </a:spcBef>
              <a:spcAft>
                <a:spcPct val="0"/>
              </a:spcAft>
              <a:defRPr sz="2100">
                <a:solidFill>
                  <a:schemeClr val="tx1"/>
                </a:solidFill>
                <a:latin typeface="Arial Narrow" pitchFamily="34" charset="0"/>
              </a:defRPr>
            </a:lvl7pPr>
            <a:lvl8pPr marL="3429000" indent="-228600" defTabSz="1042988" fontAlgn="base">
              <a:spcBef>
                <a:spcPct val="0"/>
              </a:spcBef>
              <a:spcAft>
                <a:spcPct val="0"/>
              </a:spcAft>
              <a:defRPr sz="2100">
                <a:solidFill>
                  <a:schemeClr val="tx1"/>
                </a:solidFill>
                <a:latin typeface="Arial Narrow" pitchFamily="34" charset="0"/>
              </a:defRPr>
            </a:lvl8pPr>
            <a:lvl9pPr marL="3886200" indent="-228600" defTabSz="1042988" fontAlgn="base">
              <a:spcBef>
                <a:spcPct val="0"/>
              </a:spcBef>
              <a:spcAft>
                <a:spcPct val="0"/>
              </a:spcAft>
              <a:defRPr sz="2100">
                <a:solidFill>
                  <a:schemeClr val="tx1"/>
                </a:solidFill>
                <a:latin typeface="Arial Narrow" pitchFamily="34" charset="0"/>
              </a:defRPr>
            </a:lvl9pPr>
          </a:lstStyle>
          <a:p>
            <a:pPr>
              <a:defRPr/>
            </a:pPr>
            <a:r>
              <a:rPr lang="en-GB" altLang="en-US" sz="1905"/>
              <a:t> </a:t>
            </a:r>
          </a:p>
        </p:txBody>
      </p:sp>
      <p:cxnSp>
        <p:nvCxnSpPr>
          <p:cNvPr id="52" name="Straight Connector 51"/>
          <p:cNvCxnSpPr/>
          <p:nvPr userDrawn="1"/>
        </p:nvCxnSpPr>
        <p:spPr>
          <a:xfrm>
            <a:off x="409055" y="6400128"/>
            <a:ext cx="1131597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a:xfrm>
            <a:off x="409055" y="979097"/>
            <a:ext cx="11343122" cy="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1814"/>
            </a:lvl1pPr>
          </a:lstStyle>
          <a:p>
            <a:r>
              <a:rPr lang="en-US" dirty="0"/>
              <a:t>Click to edit Master title style</a:t>
            </a:r>
          </a:p>
        </p:txBody>
      </p:sp>
      <p:sp>
        <p:nvSpPr>
          <p:cNvPr id="5" name="Text Placeholder 59"/>
          <p:cNvSpPr>
            <a:spLocks noGrp="1"/>
          </p:cNvSpPr>
          <p:nvPr>
            <p:ph type="body" sz="quarter" idx="23"/>
          </p:nvPr>
        </p:nvSpPr>
        <p:spPr>
          <a:xfrm>
            <a:off x="415571" y="2905723"/>
            <a:ext cx="2147645" cy="1508961"/>
          </a:xfrm>
          <a:solidFill>
            <a:schemeClr val="bg2">
              <a:lumMod val="20000"/>
              <a:lumOff val="80000"/>
            </a:schemeClr>
          </a:solidFill>
        </p:spPr>
        <p:txBody>
          <a:bodyPr lIns="72000" tIns="72000" rIns="72000" bIns="72000"/>
          <a:lstStyle>
            <a:lvl1pPr marL="0" indent="0">
              <a:buFontTx/>
              <a:buNone/>
              <a:defRPr sz="907"/>
            </a:lvl1pPr>
          </a:lstStyle>
          <a:p>
            <a:pPr lvl="0"/>
            <a:r>
              <a:rPr lang="en-US"/>
              <a:t>Click to edit Master text styles</a:t>
            </a:r>
          </a:p>
        </p:txBody>
      </p:sp>
      <p:sp>
        <p:nvSpPr>
          <p:cNvPr id="32" name="Text Placeholder 45"/>
          <p:cNvSpPr>
            <a:spLocks noGrp="1"/>
          </p:cNvSpPr>
          <p:nvPr>
            <p:ph type="body" sz="quarter" idx="22"/>
          </p:nvPr>
        </p:nvSpPr>
        <p:spPr>
          <a:xfrm>
            <a:off x="415938" y="2027518"/>
            <a:ext cx="1413755" cy="679609"/>
          </a:xfrm>
          <a:ln>
            <a:noFill/>
          </a:ln>
        </p:spPr>
        <p:txBody>
          <a:bodyPr tIns="36000" rIns="72000"/>
          <a:lstStyle>
            <a:lvl1pPr marL="0" indent="0">
              <a:spcAft>
                <a:spcPts val="0"/>
              </a:spcAft>
              <a:buFontTx/>
              <a:buNone/>
              <a:defRPr sz="907" b="1">
                <a:solidFill>
                  <a:schemeClr val="accent1"/>
                </a:solidFill>
              </a:defRPr>
            </a:lvl1pPr>
            <a:lvl2pPr marL="0" indent="0">
              <a:spcAft>
                <a:spcPts val="0"/>
              </a:spcAft>
              <a:buFontTx/>
              <a:buNone/>
              <a:defRPr sz="907"/>
            </a:lvl2pPr>
          </a:lstStyle>
          <a:p>
            <a:pPr lvl="0"/>
            <a:r>
              <a:rPr lang="en-US"/>
              <a:t>Click to edit Master text styles</a:t>
            </a:r>
          </a:p>
          <a:p>
            <a:pPr lvl="1"/>
            <a:r>
              <a:rPr lang="en-US"/>
              <a:t>Second level</a:t>
            </a:r>
          </a:p>
        </p:txBody>
      </p:sp>
      <p:sp>
        <p:nvSpPr>
          <p:cNvPr id="36" name="Text Placeholder 59"/>
          <p:cNvSpPr>
            <a:spLocks noGrp="1"/>
          </p:cNvSpPr>
          <p:nvPr>
            <p:ph type="body" sz="quarter" idx="30"/>
          </p:nvPr>
        </p:nvSpPr>
        <p:spPr>
          <a:xfrm>
            <a:off x="415570" y="4746674"/>
            <a:ext cx="2142556" cy="754481"/>
          </a:xfrm>
          <a:solidFill>
            <a:schemeClr val="bg2">
              <a:lumMod val="20000"/>
              <a:lumOff val="80000"/>
            </a:schemeClr>
          </a:solidFill>
        </p:spPr>
        <p:txBody>
          <a:bodyPr lIns="72000" tIns="72000" rIns="72000" bIns="72000"/>
          <a:lstStyle>
            <a:lvl1pPr marL="0" indent="0">
              <a:buFontTx/>
              <a:buNone/>
              <a:defRPr sz="907"/>
            </a:lvl1pPr>
          </a:lstStyle>
          <a:p>
            <a:pPr lvl="0"/>
            <a:r>
              <a:rPr lang="en-US"/>
              <a:t>Click to edit Master text styles</a:t>
            </a:r>
          </a:p>
        </p:txBody>
      </p:sp>
      <p:sp>
        <p:nvSpPr>
          <p:cNvPr id="6" name="Text Placeholder 59"/>
          <p:cNvSpPr>
            <a:spLocks noGrp="1"/>
          </p:cNvSpPr>
          <p:nvPr>
            <p:ph type="body" sz="quarter" idx="24"/>
          </p:nvPr>
        </p:nvSpPr>
        <p:spPr>
          <a:xfrm>
            <a:off x="2766849" y="2905723"/>
            <a:ext cx="2142556" cy="1508961"/>
          </a:xfrm>
          <a:solidFill>
            <a:schemeClr val="bg2">
              <a:lumMod val="20000"/>
              <a:lumOff val="80000"/>
            </a:schemeClr>
          </a:solidFill>
        </p:spPr>
        <p:txBody>
          <a:bodyPr lIns="72000" tIns="72000" rIns="72000" bIns="72000"/>
          <a:lstStyle>
            <a:lvl1pPr marL="0" indent="0">
              <a:buFontTx/>
              <a:buNone/>
              <a:defRPr sz="907"/>
            </a:lvl1pPr>
          </a:lstStyle>
          <a:p>
            <a:pPr lvl="0"/>
            <a:r>
              <a:rPr lang="en-US"/>
              <a:t>Click to edit Master text styles</a:t>
            </a:r>
          </a:p>
        </p:txBody>
      </p:sp>
      <p:sp>
        <p:nvSpPr>
          <p:cNvPr id="26" name="Text Placeholder 45"/>
          <p:cNvSpPr>
            <a:spLocks noGrp="1"/>
          </p:cNvSpPr>
          <p:nvPr>
            <p:ph type="body" sz="quarter" idx="16"/>
          </p:nvPr>
        </p:nvSpPr>
        <p:spPr>
          <a:xfrm>
            <a:off x="2766849" y="2027518"/>
            <a:ext cx="1402731" cy="679609"/>
          </a:xfrm>
          <a:ln>
            <a:noFill/>
          </a:ln>
        </p:spPr>
        <p:txBody>
          <a:bodyPr tIns="36000" rIns="72000"/>
          <a:lstStyle>
            <a:lvl1pPr marL="0" indent="0">
              <a:spcAft>
                <a:spcPts val="0"/>
              </a:spcAft>
              <a:buFontTx/>
              <a:buNone/>
              <a:defRPr sz="907" b="1">
                <a:solidFill>
                  <a:schemeClr val="accent1"/>
                </a:solidFill>
              </a:defRPr>
            </a:lvl1pPr>
            <a:lvl2pPr marL="0" indent="0">
              <a:spcAft>
                <a:spcPts val="0"/>
              </a:spcAft>
              <a:buFontTx/>
              <a:buNone/>
              <a:defRPr sz="907"/>
            </a:lvl2pPr>
          </a:lstStyle>
          <a:p>
            <a:pPr lvl="0"/>
            <a:r>
              <a:rPr lang="en-US"/>
              <a:t>Click to edit Master text styles</a:t>
            </a:r>
          </a:p>
          <a:p>
            <a:pPr lvl="1"/>
            <a:r>
              <a:rPr lang="en-US"/>
              <a:t>Second level</a:t>
            </a:r>
          </a:p>
        </p:txBody>
      </p:sp>
      <p:sp>
        <p:nvSpPr>
          <p:cNvPr id="35" name="Text Placeholder 59"/>
          <p:cNvSpPr>
            <a:spLocks noGrp="1"/>
          </p:cNvSpPr>
          <p:nvPr>
            <p:ph type="body" sz="quarter" idx="29"/>
          </p:nvPr>
        </p:nvSpPr>
        <p:spPr>
          <a:xfrm>
            <a:off x="2766849" y="4746674"/>
            <a:ext cx="2142556" cy="754481"/>
          </a:xfrm>
          <a:solidFill>
            <a:schemeClr val="bg2">
              <a:lumMod val="20000"/>
              <a:lumOff val="80000"/>
            </a:schemeClr>
          </a:solidFill>
        </p:spPr>
        <p:txBody>
          <a:bodyPr lIns="72000" tIns="72000" rIns="72000" bIns="72000"/>
          <a:lstStyle>
            <a:lvl1pPr marL="0" indent="0">
              <a:buFontTx/>
              <a:buNone/>
              <a:defRPr sz="907"/>
            </a:lvl1pPr>
          </a:lstStyle>
          <a:p>
            <a:pPr lvl="0"/>
            <a:r>
              <a:rPr lang="en-US"/>
              <a:t>Click to edit Master text styles</a:t>
            </a:r>
          </a:p>
        </p:txBody>
      </p:sp>
      <p:sp>
        <p:nvSpPr>
          <p:cNvPr id="7" name="Text Placeholder 59"/>
          <p:cNvSpPr>
            <a:spLocks noGrp="1"/>
          </p:cNvSpPr>
          <p:nvPr>
            <p:ph type="body" sz="quarter" idx="25"/>
          </p:nvPr>
        </p:nvSpPr>
        <p:spPr>
          <a:xfrm>
            <a:off x="5121411" y="2905723"/>
            <a:ext cx="2142556" cy="1508961"/>
          </a:xfrm>
          <a:solidFill>
            <a:schemeClr val="bg2">
              <a:lumMod val="20000"/>
              <a:lumOff val="80000"/>
            </a:schemeClr>
          </a:solidFill>
        </p:spPr>
        <p:txBody>
          <a:bodyPr lIns="72000" tIns="72000" rIns="72000" bIns="72000"/>
          <a:lstStyle>
            <a:lvl1pPr marL="0" indent="0">
              <a:buFontTx/>
              <a:buNone/>
              <a:defRPr sz="907"/>
            </a:lvl1pPr>
          </a:lstStyle>
          <a:p>
            <a:pPr lvl="0"/>
            <a:r>
              <a:rPr lang="en-US"/>
              <a:t>Click to edit Master text styles</a:t>
            </a:r>
          </a:p>
        </p:txBody>
      </p:sp>
      <p:sp>
        <p:nvSpPr>
          <p:cNvPr id="28" name="Text Placeholder 45"/>
          <p:cNvSpPr>
            <a:spLocks noGrp="1"/>
          </p:cNvSpPr>
          <p:nvPr>
            <p:ph type="body" sz="quarter" idx="18"/>
          </p:nvPr>
        </p:nvSpPr>
        <p:spPr>
          <a:xfrm>
            <a:off x="5121411" y="2027518"/>
            <a:ext cx="1402731" cy="679609"/>
          </a:xfrm>
          <a:ln>
            <a:noFill/>
          </a:ln>
        </p:spPr>
        <p:txBody>
          <a:bodyPr tIns="36000" rIns="72000"/>
          <a:lstStyle>
            <a:lvl1pPr marL="0" indent="0">
              <a:spcAft>
                <a:spcPts val="0"/>
              </a:spcAft>
              <a:buFontTx/>
              <a:buNone/>
              <a:defRPr sz="907" b="1">
                <a:solidFill>
                  <a:schemeClr val="accent1"/>
                </a:solidFill>
              </a:defRPr>
            </a:lvl1pPr>
            <a:lvl2pPr marL="0" indent="0">
              <a:spcAft>
                <a:spcPts val="0"/>
              </a:spcAft>
              <a:buFontTx/>
              <a:buNone/>
              <a:defRPr sz="907"/>
            </a:lvl2pPr>
          </a:lstStyle>
          <a:p>
            <a:pPr lvl="0"/>
            <a:r>
              <a:rPr lang="en-US"/>
              <a:t>Click to edit Master text styles</a:t>
            </a:r>
          </a:p>
          <a:p>
            <a:pPr lvl="1"/>
            <a:r>
              <a:rPr lang="en-US"/>
              <a:t>Second level</a:t>
            </a:r>
          </a:p>
        </p:txBody>
      </p:sp>
      <p:sp>
        <p:nvSpPr>
          <p:cNvPr id="34" name="Text Placeholder 59"/>
          <p:cNvSpPr>
            <a:spLocks noGrp="1"/>
          </p:cNvSpPr>
          <p:nvPr>
            <p:ph type="body" sz="quarter" idx="28"/>
          </p:nvPr>
        </p:nvSpPr>
        <p:spPr>
          <a:xfrm>
            <a:off x="5121411" y="4746674"/>
            <a:ext cx="2142556" cy="754481"/>
          </a:xfrm>
          <a:solidFill>
            <a:schemeClr val="bg2">
              <a:lumMod val="20000"/>
              <a:lumOff val="80000"/>
            </a:schemeClr>
          </a:solidFill>
        </p:spPr>
        <p:txBody>
          <a:bodyPr lIns="72000" tIns="72000" rIns="72000" bIns="72000"/>
          <a:lstStyle>
            <a:lvl1pPr marL="0" indent="0">
              <a:buFontTx/>
              <a:buNone/>
              <a:defRPr sz="907"/>
            </a:lvl1pPr>
          </a:lstStyle>
          <a:p>
            <a:pPr lvl="0"/>
            <a:r>
              <a:rPr lang="en-US"/>
              <a:t>Click to edit Master text styles</a:t>
            </a:r>
          </a:p>
        </p:txBody>
      </p:sp>
      <p:sp>
        <p:nvSpPr>
          <p:cNvPr id="8" name="Text Placeholder 59"/>
          <p:cNvSpPr>
            <a:spLocks noGrp="1"/>
          </p:cNvSpPr>
          <p:nvPr>
            <p:ph type="body" sz="quarter" idx="26"/>
          </p:nvPr>
        </p:nvSpPr>
        <p:spPr>
          <a:xfrm>
            <a:off x="7485173" y="2905723"/>
            <a:ext cx="2142556" cy="1508961"/>
          </a:xfrm>
          <a:solidFill>
            <a:schemeClr val="bg2">
              <a:lumMod val="20000"/>
              <a:lumOff val="80000"/>
            </a:schemeClr>
          </a:solidFill>
        </p:spPr>
        <p:txBody>
          <a:bodyPr lIns="72000" tIns="72000" rIns="72000" bIns="72000"/>
          <a:lstStyle>
            <a:lvl1pPr marL="0" indent="0">
              <a:buFontTx/>
              <a:buNone/>
              <a:defRPr sz="907"/>
            </a:lvl1pPr>
          </a:lstStyle>
          <a:p>
            <a:pPr lvl="0"/>
            <a:r>
              <a:rPr lang="en-US"/>
              <a:t>Click to edit Master text styles</a:t>
            </a:r>
          </a:p>
        </p:txBody>
      </p:sp>
      <p:sp>
        <p:nvSpPr>
          <p:cNvPr id="30" name="Text Placeholder 45"/>
          <p:cNvSpPr>
            <a:spLocks noGrp="1"/>
          </p:cNvSpPr>
          <p:nvPr>
            <p:ph type="body" sz="quarter" idx="20"/>
          </p:nvPr>
        </p:nvSpPr>
        <p:spPr>
          <a:xfrm>
            <a:off x="7458290" y="2027518"/>
            <a:ext cx="1402731" cy="679609"/>
          </a:xfrm>
          <a:ln>
            <a:noFill/>
          </a:ln>
        </p:spPr>
        <p:txBody>
          <a:bodyPr tIns="36000" rIns="72000"/>
          <a:lstStyle>
            <a:lvl1pPr marL="0" indent="0">
              <a:spcAft>
                <a:spcPts val="0"/>
              </a:spcAft>
              <a:buFontTx/>
              <a:buNone/>
              <a:defRPr sz="907" b="1">
                <a:solidFill>
                  <a:schemeClr val="accent1"/>
                </a:solidFill>
              </a:defRPr>
            </a:lvl1pPr>
            <a:lvl2pPr marL="0" indent="0">
              <a:spcAft>
                <a:spcPts val="0"/>
              </a:spcAft>
              <a:buFontTx/>
              <a:buNone/>
              <a:defRPr sz="907"/>
            </a:lvl2pPr>
          </a:lstStyle>
          <a:p>
            <a:pPr lvl="0"/>
            <a:r>
              <a:rPr lang="en-US"/>
              <a:t>Click to edit Master text styles</a:t>
            </a:r>
          </a:p>
          <a:p>
            <a:pPr lvl="1"/>
            <a:r>
              <a:rPr lang="en-US"/>
              <a:t>Second level</a:t>
            </a:r>
          </a:p>
        </p:txBody>
      </p:sp>
      <p:sp>
        <p:nvSpPr>
          <p:cNvPr id="33" name="Text Placeholder 59"/>
          <p:cNvSpPr>
            <a:spLocks noGrp="1"/>
          </p:cNvSpPr>
          <p:nvPr>
            <p:ph type="body" sz="quarter" idx="27"/>
          </p:nvPr>
        </p:nvSpPr>
        <p:spPr>
          <a:xfrm>
            <a:off x="7485173" y="4746674"/>
            <a:ext cx="2142556" cy="754481"/>
          </a:xfrm>
          <a:solidFill>
            <a:schemeClr val="bg2">
              <a:lumMod val="20000"/>
              <a:lumOff val="80000"/>
            </a:schemeClr>
          </a:solidFill>
        </p:spPr>
        <p:txBody>
          <a:bodyPr lIns="72000" tIns="72000" rIns="72000" bIns="72000"/>
          <a:lstStyle>
            <a:lvl1pPr marL="0" indent="0">
              <a:buFontTx/>
              <a:buNone/>
              <a:defRPr sz="907"/>
            </a:lvl1pPr>
          </a:lstStyle>
          <a:p>
            <a:pPr lvl="0"/>
            <a:r>
              <a:rPr lang="en-US"/>
              <a:t>Click to edit Master text styles</a:t>
            </a:r>
          </a:p>
        </p:txBody>
      </p:sp>
      <p:sp>
        <p:nvSpPr>
          <p:cNvPr id="44" name="Picture Placeholder 43"/>
          <p:cNvSpPr>
            <a:spLocks noGrp="1"/>
          </p:cNvSpPr>
          <p:nvPr>
            <p:ph type="pic" sz="quarter" idx="31"/>
          </p:nvPr>
        </p:nvSpPr>
        <p:spPr>
          <a:xfrm>
            <a:off x="1893727" y="2027518"/>
            <a:ext cx="656722" cy="653034"/>
          </a:xfrm>
        </p:spPr>
        <p:txBody>
          <a:bodyPr rtlCol="0">
            <a:noAutofit/>
          </a:bodyPr>
          <a:lstStyle>
            <a:lvl1pPr marL="0" indent="0">
              <a:buFontTx/>
              <a:buNone/>
              <a:defRPr sz="907"/>
            </a:lvl1pPr>
          </a:lstStyle>
          <a:p>
            <a:pPr lvl="0"/>
            <a:r>
              <a:rPr lang="en-US" noProof="0"/>
              <a:t>Click icon to add picture</a:t>
            </a:r>
            <a:endParaRPr lang="en-US" noProof="0" dirty="0"/>
          </a:p>
        </p:txBody>
      </p:sp>
      <p:sp>
        <p:nvSpPr>
          <p:cNvPr id="46" name="Picture Placeholder 45"/>
          <p:cNvSpPr>
            <a:spLocks noGrp="1"/>
          </p:cNvSpPr>
          <p:nvPr>
            <p:ph type="pic" sz="quarter" idx="32"/>
          </p:nvPr>
        </p:nvSpPr>
        <p:spPr>
          <a:xfrm>
            <a:off x="4245481" y="2027518"/>
            <a:ext cx="657022" cy="653034"/>
          </a:xfrm>
        </p:spPr>
        <p:txBody>
          <a:bodyPr rtlCol="0">
            <a:noAutofit/>
          </a:bodyPr>
          <a:lstStyle>
            <a:lvl1pPr marL="0" indent="0">
              <a:buFontTx/>
              <a:buNone/>
              <a:defRPr sz="907"/>
            </a:lvl1pPr>
          </a:lstStyle>
          <a:p>
            <a:pPr lvl="0"/>
            <a:r>
              <a:rPr lang="en-US" noProof="0"/>
              <a:t>Click icon to add picture</a:t>
            </a:r>
            <a:endParaRPr lang="en-US" noProof="0" dirty="0"/>
          </a:p>
        </p:txBody>
      </p:sp>
      <p:sp>
        <p:nvSpPr>
          <p:cNvPr id="48" name="Picture Placeholder 47"/>
          <p:cNvSpPr>
            <a:spLocks noGrp="1"/>
          </p:cNvSpPr>
          <p:nvPr>
            <p:ph type="pic" sz="quarter" idx="33"/>
          </p:nvPr>
        </p:nvSpPr>
        <p:spPr>
          <a:xfrm>
            <a:off x="6602070" y="2027518"/>
            <a:ext cx="657022" cy="653034"/>
          </a:xfrm>
        </p:spPr>
        <p:txBody>
          <a:bodyPr rtlCol="0">
            <a:noAutofit/>
          </a:bodyPr>
          <a:lstStyle>
            <a:lvl1pPr marL="0" indent="0">
              <a:buFontTx/>
              <a:buNone/>
              <a:defRPr sz="907"/>
            </a:lvl1pPr>
          </a:lstStyle>
          <a:p>
            <a:pPr lvl="0"/>
            <a:r>
              <a:rPr lang="en-US" noProof="0"/>
              <a:t>Click icon to add picture</a:t>
            </a:r>
            <a:endParaRPr lang="en-US" noProof="0" dirty="0"/>
          </a:p>
        </p:txBody>
      </p:sp>
      <p:sp>
        <p:nvSpPr>
          <p:cNvPr id="50" name="Picture Placeholder 49"/>
          <p:cNvSpPr>
            <a:spLocks noGrp="1"/>
          </p:cNvSpPr>
          <p:nvPr>
            <p:ph type="pic" sz="quarter" idx="34"/>
          </p:nvPr>
        </p:nvSpPr>
        <p:spPr>
          <a:xfrm>
            <a:off x="8936939" y="2027518"/>
            <a:ext cx="657021" cy="653034"/>
          </a:xfrm>
        </p:spPr>
        <p:txBody>
          <a:bodyPr rtlCol="0">
            <a:noAutofit/>
          </a:bodyPr>
          <a:lstStyle>
            <a:lvl1pPr marL="0" indent="0">
              <a:buFontTx/>
              <a:buNone/>
              <a:defRPr sz="907"/>
            </a:lvl1pPr>
          </a:lstStyle>
          <a:p>
            <a:pPr lvl="0"/>
            <a:r>
              <a:rPr lang="en-US" noProof="0"/>
              <a:t>Click icon to add picture</a:t>
            </a:r>
            <a:endParaRPr lang="en-US" noProof="0" dirty="0"/>
          </a:p>
        </p:txBody>
      </p:sp>
      <p:sp>
        <p:nvSpPr>
          <p:cNvPr id="54" name="Footer Placeholder 2"/>
          <p:cNvSpPr>
            <a:spLocks noGrp="1"/>
          </p:cNvSpPr>
          <p:nvPr>
            <p:ph type="ftr" sz="quarter" idx="35"/>
          </p:nvPr>
        </p:nvSpPr>
        <p:spPr/>
        <p:txBody>
          <a:bodyPr/>
          <a:lstStyle>
            <a:lvl1pPr>
              <a:defRPr dirty="0"/>
            </a:lvl1pPr>
          </a:lstStyle>
          <a:p>
            <a:pPr>
              <a:defRPr/>
            </a:pPr>
            <a:endParaRPr lang="en-GB"/>
          </a:p>
        </p:txBody>
      </p:sp>
      <p:sp>
        <p:nvSpPr>
          <p:cNvPr id="55" name="Slide Number Placeholder 3"/>
          <p:cNvSpPr>
            <a:spLocks noGrp="1"/>
          </p:cNvSpPr>
          <p:nvPr>
            <p:ph type="sldNum" sz="quarter" idx="36"/>
          </p:nvPr>
        </p:nvSpPr>
        <p:spPr/>
        <p:txBody>
          <a:bodyPr/>
          <a:lstStyle>
            <a:lvl1pPr>
              <a:defRPr/>
            </a:lvl1pPr>
          </a:lstStyle>
          <a:p>
            <a:pPr>
              <a:defRPr/>
            </a:pPr>
            <a:fld id="{4E5A6907-EBAF-4C30-B137-7EF820076F2D}" type="slidenum">
              <a:rPr lang="en-GB"/>
              <a:pPr>
                <a:defRPr/>
              </a:pPr>
              <a:t>‹#›</a:t>
            </a:fld>
            <a:endParaRPr lang="en-GB"/>
          </a:p>
        </p:txBody>
      </p:sp>
      <p:pic>
        <p:nvPicPr>
          <p:cNvPr id="56" name="Picture 55"/>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206853025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io Layout">
    <p:spTree>
      <p:nvGrpSpPr>
        <p:cNvPr id="1" name=""/>
        <p:cNvGrpSpPr/>
        <p:nvPr/>
      </p:nvGrpSpPr>
      <p:grpSpPr>
        <a:xfrm>
          <a:off x="0" y="0"/>
          <a:ext cx="0" cy="0"/>
          <a:chOff x="0" y="0"/>
          <a:chExt cx="0" cy="0"/>
        </a:xfrm>
      </p:grpSpPr>
      <p:sp>
        <p:nvSpPr>
          <p:cNvPr id="8" name="Rectangle 7"/>
          <p:cNvSpPr/>
          <p:nvPr userDrawn="1"/>
        </p:nvSpPr>
        <p:spPr>
          <a:xfrm>
            <a:off x="2762024" y="1927959"/>
            <a:ext cx="6863430" cy="1007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9" name="Rectangle 8"/>
          <p:cNvSpPr/>
          <p:nvPr userDrawn="1"/>
        </p:nvSpPr>
        <p:spPr>
          <a:xfrm>
            <a:off x="10563022" y="1927959"/>
            <a:ext cx="1198204" cy="100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grpSp>
        <p:nvGrpSpPr>
          <p:cNvPr id="10" name="Group 9"/>
          <p:cNvGrpSpPr>
            <a:grpSpLocks/>
          </p:cNvGrpSpPr>
          <p:nvPr userDrawn="1"/>
        </p:nvGrpSpPr>
        <p:grpSpPr bwMode="auto">
          <a:xfrm>
            <a:off x="430774" y="1927959"/>
            <a:ext cx="2143012" cy="100789"/>
            <a:chOff x="5059363" y="2124075"/>
            <a:chExt cx="1998000" cy="108000"/>
          </a:xfrm>
        </p:grpSpPr>
        <p:sp>
          <p:nvSpPr>
            <p:cNvPr id="11" name="Rectangle 10"/>
            <p:cNvSpPr/>
            <p:nvPr/>
          </p:nvSpPr>
          <p:spPr>
            <a:xfrm>
              <a:off x="5671926" y="2124075"/>
              <a:ext cx="1385437"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46052" fontAlgn="auto">
                <a:spcBef>
                  <a:spcPts val="0"/>
                </a:spcBef>
                <a:spcAft>
                  <a:spcPts val="0"/>
                </a:spcAft>
                <a:defRPr/>
              </a:pPr>
              <a:endParaRPr lang="en-GB" sz="1633"/>
            </a:p>
          </p:txBody>
        </p:sp>
        <p:sp>
          <p:nvSpPr>
            <p:cNvPr id="12" name="Rectangle 11"/>
            <p:cNvSpPr/>
            <p:nvPr/>
          </p:nvSpPr>
          <p:spPr>
            <a:xfrm>
              <a:off x="5059363" y="2124075"/>
              <a:ext cx="612563"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Ins="72000" anchor="ctr"/>
            <a:lstStyle/>
            <a:p>
              <a:pPr algn="ctr" defTabSz="946052" fontAlgn="auto">
                <a:spcBef>
                  <a:spcPts val="0"/>
                </a:spcBef>
                <a:spcAft>
                  <a:spcPts val="0"/>
                </a:spcAft>
                <a:defRPr/>
              </a:pPr>
              <a:endParaRPr lang="en-GB" sz="1633"/>
            </a:p>
          </p:txBody>
        </p:sp>
      </p:grpSp>
      <p:sp>
        <p:nvSpPr>
          <p:cNvPr id="16" name="Freeform 5"/>
          <p:cNvSpPr>
            <a:spLocks noChangeAspect="1"/>
          </p:cNvSpPr>
          <p:nvPr userDrawn="1"/>
        </p:nvSpPr>
        <p:spPr bwMode="auto">
          <a:xfrm>
            <a:off x="10563022" y="1720620"/>
            <a:ext cx="380095" cy="217417"/>
          </a:xfrm>
          <a:custGeom>
            <a:avLst/>
            <a:gdLst>
              <a:gd name="T0" fmla="*/ 207858 w 160"/>
              <a:gd name="T1" fmla="*/ 83273 h 118"/>
              <a:gd name="T2" fmla="*/ 228644 w 160"/>
              <a:gd name="T3" fmla="*/ 77180 h 118"/>
              <a:gd name="T4" fmla="*/ 247351 w 160"/>
              <a:gd name="T5" fmla="*/ 73118 h 118"/>
              <a:gd name="T6" fmla="*/ 307630 w 160"/>
              <a:gd name="T7" fmla="*/ 97490 h 118"/>
              <a:gd name="T8" fmla="*/ 332573 w 160"/>
              <a:gd name="T9" fmla="*/ 156390 h 118"/>
              <a:gd name="T10" fmla="*/ 326337 w 160"/>
              <a:gd name="T11" fmla="*/ 188887 h 118"/>
              <a:gd name="T12" fmla="*/ 307630 w 160"/>
              <a:gd name="T13" fmla="*/ 215290 h 118"/>
              <a:gd name="T14" fmla="*/ 278530 w 160"/>
              <a:gd name="T15" fmla="*/ 233570 h 118"/>
              <a:gd name="T16" fmla="*/ 247351 w 160"/>
              <a:gd name="T17" fmla="*/ 239663 h 118"/>
              <a:gd name="T18" fmla="*/ 199544 w 160"/>
              <a:gd name="T19" fmla="*/ 225446 h 118"/>
              <a:gd name="T20" fmla="*/ 168365 w 160"/>
              <a:gd name="T21" fmla="*/ 182794 h 118"/>
              <a:gd name="T22" fmla="*/ 133029 w 160"/>
              <a:gd name="T23" fmla="*/ 225446 h 118"/>
              <a:gd name="T24" fmla="*/ 87300 w 160"/>
              <a:gd name="T25" fmla="*/ 239663 h 118"/>
              <a:gd name="T26" fmla="*/ 24943 w 160"/>
              <a:gd name="T27" fmla="*/ 213259 h 118"/>
              <a:gd name="T28" fmla="*/ 0 w 160"/>
              <a:gd name="T29" fmla="*/ 146235 h 118"/>
              <a:gd name="T30" fmla="*/ 16629 w 160"/>
              <a:gd name="T31" fmla="*/ 77180 h 118"/>
              <a:gd name="T32" fmla="*/ 62357 w 160"/>
              <a:gd name="T33" fmla="*/ 24373 h 118"/>
              <a:gd name="T34" fmla="*/ 101850 w 160"/>
              <a:gd name="T35" fmla="*/ 6093 h 118"/>
              <a:gd name="T36" fmla="*/ 147579 w 160"/>
              <a:gd name="T37" fmla="*/ 0 h 118"/>
              <a:gd name="T38" fmla="*/ 155894 w 160"/>
              <a:gd name="T39" fmla="*/ 0 h 118"/>
              <a:gd name="T40" fmla="*/ 168365 w 160"/>
              <a:gd name="T41" fmla="*/ 12186 h 118"/>
              <a:gd name="T42" fmla="*/ 89379 w 160"/>
              <a:gd name="T43" fmla="*/ 34528 h 118"/>
              <a:gd name="T44" fmla="*/ 45729 w 160"/>
              <a:gd name="T45" fmla="*/ 83273 h 118"/>
              <a:gd name="T46" fmla="*/ 68593 w 160"/>
              <a:gd name="T47" fmla="*/ 77180 h 118"/>
              <a:gd name="T48" fmla="*/ 87300 w 160"/>
              <a:gd name="T49" fmla="*/ 73118 h 118"/>
              <a:gd name="T50" fmla="*/ 128872 w 160"/>
              <a:gd name="T51" fmla="*/ 85304 h 118"/>
              <a:gd name="T52" fmla="*/ 164208 w 160"/>
              <a:gd name="T53" fmla="*/ 121863 h 118"/>
              <a:gd name="T54" fmla="*/ 216172 w 160"/>
              <a:gd name="T55" fmla="*/ 30466 h 118"/>
              <a:gd name="T56" fmla="*/ 307630 w 160"/>
              <a:gd name="T57" fmla="*/ 0 h 118"/>
              <a:gd name="T58" fmla="*/ 318023 w 160"/>
              <a:gd name="T59" fmla="*/ 0 h 118"/>
              <a:gd name="T60" fmla="*/ 328416 w 160"/>
              <a:gd name="T61" fmla="*/ 12186 h 118"/>
              <a:gd name="T62" fmla="*/ 249430 w 160"/>
              <a:gd name="T63" fmla="*/ 34528 h 118"/>
              <a:gd name="T64" fmla="*/ 207858 w 160"/>
              <a:gd name="T65" fmla="*/ 83273 h 1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0"/>
              <a:gd name="T100" fmla="*/ 0 h 118"/>
              <a:gd name="T101" fmla="*/ 160 w 160"/>
              <a:gd name="T102" fmla="*/ 118 h 11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0" h="118">
                <a:moveTo>
                  <a:pt x="100" y="41"/>
                </a:moveTo>
                <a:cubicBezTo>
                  <a:pt x="103" y="40"/>
                  <a:pt x="106" y="38"/>
                  <a:pt x="110" y="38"/>
                </a:cubicBezTo>
                <a:cubicBezTo>
                  <a:pt x="113" y="37"/>
                  <a:pt x="116" y="36"/>
                  <a:pt x="119" y="36"/>
                </a:cubicBezTo>
                <a:cubicBezTo>
                  <a:pt x="130" y="36"/>
                  <a:pt x="140" y="40"/>
                  <a:pt x="148" y="48"/>
                </a:cubicBezTo>
                <a:cubicBezTo>
                  <a:pt x="156" y="56"/>
                  <a:pt x="160" y="66"/>
                  <a:pt x="160" y="77"/>
                </a:cubicBezTo>
                <a:cubicBezTo>
                  <a:pt x="160" y="83"/>
                  <a:pt x="159" y="88"/>
                  <a:pt x="157" y="93"/>
                </a:cubicBezTo>
                <a:cubicBezTo>
                  <a:pt x="155" y="98"/>
                  <a:pt x="152" y="102"/>
                  <a:pt x="148" y="106"/>
                </a:cubicBezTo>
                <a:cubicBezTo>
                  <a:pt x="144" y="110"/>
                  <a:pt x="139" y="113"/>
                  <a:pt x="134" y="115"/>
                </a:cubicBezTo>
                <a:cubicBezTo>
                  <a:pt x="130" y="117"/>
                  <a:pt x="124" y="118"/>
                  <a:pt x="119" y="118"/>
                </a:cubicBezTo>
                <a:cubicBezTo>
                  <a:pt x="110" y="118"/>
                  <a:pt x="103" y="116"/>
                  <a:pt x="96" y="111"/>
                </a:cubicBezTo>
                <a:cubicBezTo>
                  <a:pt x="90" y="107"/>
                  <a:pt x="85" y="99"/>
                  <a:pt x="81" y="90"/>
                </a:cubicBezTo>
                <a:cubicBezTo>
                  <a:pt x="76" y="100"/>
                  <a:pt x="70" y="107"/>
                  <a:pt x="64" y="111"/>
                </a:cubicBezTo>
                <a:cubicBezTo>
                  <a:pt x="58" y="116"/>
                  <a:pt x="50" y="118"/>
                  <a:pt x="42" y="118"/>
                </a:cubicBezTo>
                <a:cubicBezTo>
                  <a:pt x="29" y="118"/>
                  <a:pt x="20" y="114"/>
                  <a:pt x="12" y="105"/>
                </a:cubicBezTo>
                <a:cubicBezTo>
                  <a:pt x="4" y="97"/>
                  <a:pt x="0" y="86"/>
                  <a:pt x="0" y="72"/>
                </a:cubicBezTo>
                <a:cubicBezTo>
                  <a:pt x="0" y="60"/>
                  <a:pt x="3" y="48"/>
                  <a:pt x="8" y="38"/>
                </a:cubicBezTo>
                <a:cubicBezTo>
                  <a:pt x="13" y="27"/>
                  <a:pt x="21" y="19"/>
                  <a:pt x="30" y="12"/>
                </a:cubicBezTo>
                <a:cubicBezTo>
                  <a:pt x="36" y="8"/>
                  <a:pt x="42" y="5"/>
                  <a:pt x="49" y="3"/>
                </a:cubicBezTo>
                <a:cubicBezTo>
                  <a:pt x="56" y="1"/>
                  <a:pt x="63" y="0"/>
                  <a:pt x="71" y="0"/>
                </a:cubicBezTo>
                <a:cubicBezTo>
                  <a:pt x="75" y="0"/>
                  <a:pt x="75" y="0"/>
                  <a:pt x="75" y="0"/>
                </a:cubicBezTo>
                <a:cubicBezTo>
                  <a:pt x="81" y="6"/>
                  <a:pt x="81" y="6"/>
                  <a:pt x="81" y="6"/>
                </a:cubicBezTo>
                <a:cubicBezTo>
                  <a:pt x="65" y="7"/>
                  <a:pt x="52" y="11"/>
                  <a:pt x="43" y="17"/>
                </a:cubicBezTo>
                <a:cubicBezTo>
                  <a:pt x="33" y="22"/>
                  <a:pt x="26" y="31"/>
                  <a:pt x="22" y="41"/>
                </a:cubicBezTo>
                <a:cubicBezTo>
                  <a:pt x="26" y="40"/>
                  <a:pt x="29" y="38"/>
                  <a:pt x="33" y="38"/>
                </a:cubicBezTo>
                <a:cubicBezTo>
                  <a:pt x="36" y="37"/>
                  <a:pt x="39" y="36"/>
                  <a:pt x="42" y="36"/>
                </a:cubicBezTo>
                <a:cubicBezTo>
                  <a:pt x="49" y="36"/>
                  <a:pt x="56" y="38"/>
                  <a:pt x="62" y="42"/>
                </a:cubicBezTo>
                <a:cubicBezTo>
                  <a:pt x="68" y="46"/>
                  <a:pt x="74" y="52"/>
                  <a:pt x="79" y="60"/>
                </a:cubicBezTo>
                <a:cubicBezTo>
                  <a:pt x="84" y="40"/>
                  <a:pt x="92" y="25"/>
                  <a:pt x="104" y="15"/>
                </a:cubicBezTo>
                <a:cubicBezTo>
                  <a:pt x="116" y="5"/>
                  <a:pt x="130" y="0"/>
                  <a:pt x="148" y="0"/>
                </a:cubicBezTo>
                <a:cubicBezTo>
                  <a:pt x="153" y="0"/>
                  <a:pt x="153" y="0"/>
                  <a:pt x="153" y="0"/>
                </a:cubicBezTo>
                <a:cubicBezTo>
                  <a:pt x="158" y="6"/>
                  <a:pt x="158" y="6"/>
                  <a:pt x="158" y="6"/>
                </a:cubicBezTo>
                <a:cubicBezTo>
                  <a:pt x="142" y="7"/>
                  <a:pt x="129" y="11"/>
                  <a:pt x="120" y="17"/>
                </a:cubicBezTo>
                <a:cubicBezTo>
                  <a:pt x="111" y="22"/>
                  <a:pt x="104" y="31"/>
                  <a:pt x="100" y="41"/>
                </a:cubicBezTo>
                <a:close/>
              </a:path>
            </a:pathLst>
          </a:cu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100">
                <a:solidFill>
                  <a:schemeClr val="tx1"/>
                </a:solidFill>
                <a:latin typeface="Arial Narrow" pitchFamily="34" charset="0"/>
              </a:defRPr>
            </a:lvl1pPr>
            <a:lvl2pPr marL="742950" indent="-285750">
              <a:defRPr sz="2100">
                <a:solidFill>
                  <a:schemeClr val="tx1"/>
                </a:solidFill>
                <a:latin typeface="Arial Narrow" pitchFamily="34" charset="0"/>
              </a:defRPr>
            </a:lvl2pPr>
            <a:lvl3pPr marL="1143000" indent="-228600">
              <a:defRPr sz="2100">
                <a:solidFill>
                  <a:schemeClr val="tx1"/>
                </a:solidFill>
                <a:latin typeface="Arial Narrow" pitchFamily="34" charset="0"/>
              </a:defRPr>
            </a:lvl3pPr>
            <a:lvl4pPr marL="1600200" indent="-228600">
              <a:defRPr sz="2100">
                <a:solidFill>
                  <a:schemeClr val="tx1"/>
                </a:solidFill>
                <a:latin typeface="Arial Narrow" pitchFamily="34" charset="0"/>
              </a:defRPr>
            </a:lvl4pPr>
            <a:lvl5pPr marL="2057400" indent="-228600">
              <a:defRPr sz="2100">
                <a:solidFill>
                  <a:schemeClr val="tx1"/>
                </a:solidFill>
                <a:latin typeface="Arial Narrow" pitchFamily="34" charset="0"/>
              </a:defRPr>
            </a:lvl5pPr>
            <a:lvl6pPr marL="2514600" indent="-228600" defTabSz="1042988" fontAlgn="base">
              <a:spcBef>
                <a:spcPct val="0"/>
              </a:spcBef>
              <a:spcAft>
                <a:spcPct val="0"/>
              </a:spcAft>
              <a:defRPr sz="2100">
                <a:solidFill>
                  <a:schemeClr val="tx1"/>
                </a:solidFill>
                <a:latin typeface="Arial Narrow" pitchFamily="34" charset="0"/>
              </a:defRPr>
            </a:lvl6pPr>
            <a:lvl7pPr marL="2971800" indent="-228600" defTabSz="1042988" fontAlgn="base">
              <a:spcBef>
                <a:spcPct val="0"/>
              </a:spcBef>
              <a:spcAft>
                <a:spcPct val="0"/>
              </a:spcAft>
              <a:defRPr sz="2100">
                <a:solidFill>
                  <a:schemeClr val="tx1"/>
                </a:solidFill>
                <a:latin typeface="Arial Narrow" pitchFamily="34" charset="0"/>
              </a:defRPr>
            </a:lvl7pPr>
            <a:lvl8pPr marL="3429000" indent="-228600" defTabSz="1042988" fontAlgn="base">
              <a:spcBef>
                <a:spcPct val="0"/>
              </a:spcBef>
              <a:spcAft>
                <a:spcPct val="0"/>
              </a:spcAft>
              <a:defRPr sz="2100">
                <a:solidFill>
                  <a:schemeClr val="tx1"/>
                </a:solidFill>
                <a:latin typeface="Arial Narrow" pitchFamily="34" charset="0"/>
              </a:defRPr>
            </a:lvl8pPr>
            <a:lvl9pPr marL="3886200" indent="-228600" defTabSz="1042988" fontAlgn="base">
              <a:spcBef>
                <a:spcPct val="0"/>
              </a:spcBef>
              <a:spcAft>
                <a:spcPct val="0"/>
              </a:spcAft>
              <a:defRPr sz="2100">
                <a:solidFill>
                  <a:schemeClr val="tx1"/>
                </a:solidFill>
                <a:latin typeface="Arial Narrow" pitchFamily="34" charset="0"/>
              </a:defRPr>
            </a:lvl9pPr>
          </a:lstStyle>
          <a:p>
            <a:pPr>
              <a:defRPr/>
            </a:pPr>
            <a:r>
              <a:rPr lang="en-GB" altLang="en-US" sz="1905"/>
              <a:t> </a:t>
            </a:r>
          </a:p>
        </p:txBody>
      </p:sp>
      <p:cxnSp>
        <p:nvCxnSpPr>
          <p:cNvPr id="17" name="Straight Connector 16"/>
          <p:cNvCxnSpPr/>
          <p:nvPr userDrawn="1"/>
        </p:nvCxnSpPr>
        <p:spPr>
          <a:xfrm>
            <a:off x="409055" y="6400128"/>
            <a:ext cx="1131597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409055" y="979097"/>
            <a:ext cx="11343122" cy="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1814"/>
            </a:lvl1pPr>
          </a:lstStyle>
          <a:p>
            <a:r>
              <a:rPr lang="en-US" dirty="0"/>
              <a:t>Click to edit Master title style</a:t>
            </a:r>
          </a:p>
        </p:txBody>
      </p:sp>
      <p:sp>
        <p:nvSpPr>
          <p:cNvPr id="6" name="Picture Placeholder 5"/>
          <p:cNvSpPr>
            <a:spLocks noGrp="1"/>
          </p:cNvSpPr>
          <p:nvPr>
            <p:ph type="pic" sz="quarter" idx="21"/>
          </p:nvPr>
        </p:nvSpPr>
        <p:spPr>
          <a:xfrm>
            <a:off x="431143" y="2028248"/>
            <a:ext cx="656722" cy="653034"/>
          </a:xfrm>
        </p:spPr>
        <p:txBody>
          <a:bodyPr rtlCol="0">
            <a:noAutofit/>
          </a:bodyPr>
          <a:lstStyle>
            <a:lvl1pPr marL="0" indent="0">
              <a:buFontTx/>
              <a:buNone/>
              <a:defRPr sz="907"/>
            </a:lvl1pPr>
          </a:lstStyle>
          <a:p>
            <a:pPr lvl="0"/>
            <a:r>
              <a:rPr lang="en-US" noProof="0"/>
              <a:t>Click icon to add picture</a:t>
            </a:r>
            <a:endParaRPr lang="en-US" noProof="0" dirty="0"/>
          </a:p>
        </p:txBody>
      </p:sp>
      <p:sp>
        <p:nvSpPr>
          <p:cNvPr id="13" name="Text Placeholder 26"/>
          <p:cNvSpPr>
            <a:spLocks noGrp="1"/>
          </p:cNvSpPr>
          <p:nvPr>
            <p:ph type="body" sz="quarter" idx="24"/>
          </p:nvPr>
        </p:nvSpPr>
        <p:spPr>
          <a:xfrm>
            <a:off x="430773" y="2745158"/>
            <a:ext cx="2147645" cy="3599391"/>
          </a:xfrm>
        </p:spPr>
        <p:txBody>
          <a:bodyPr/>
          <a:lstStyle>
            <a:lvl1pPr marL="0" indent="0">
              <a:spcAft>
                <a:spcPts val="0"/>
              </a:spcAft>
              <a:buFontTx/>
              <a:buNone/>
              <a:defRPr sz="907" b="1">
                <a:solidFill>
                  <a:schemeClr val="accent1"/>
                </a:solidFill>
              </a:defRPr>
            </a:lvl1pPr>
            <a:lvl2pPr marL="0" indent="0">
              <a:spcAft>
                <a:spcPts val="1088"/>
              </a:spcAft>
              <a:buFontTx/>
              <a:buNone/>
              <a:defRPr sz="907"/>
            </a:lvl2pPr>
            <a:lvl3pPr marL="0" indent="0">
              <a:spcAft>
                <a:spcPts val="0"/>
              </a:spcAft>
              <a:buFontTx/>
              <a:buNone/>
              <a:defRPr sz="907"/>
            </a:lvl3pPr>
            <a:lvl4pPr marL="0" indent="0">
              <a:spcAft>
                <a:spcPts val="272"/>
              </a:spcAft>
              <a:buFontTx/>
              <a:buNone/>
              <a:defRPr sz="907" b="1"/>
            </a:lvl4pPr>
            <a:lvl5pPr marL="124404" indent="-124404">
              <a:spcAft>
                <a:spcPts val="272"/>
              </a:spcAft>
              <a:buFont typeface="Wingdings" pitchFamily="2" charset="2"/>
              <a:buChar char="§"/>
              <a:defRPr sz="90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28"/>
          <p:cNvSpPr>
            <a:spLocks noGrp="1"/>
          </p:cNvSpPr>
          <p:nvPr>
            <p:ph type="body" sz="quarter" idx="25"/>
          </p:nvPr>
        </p:nvSpPr>
        <p:spPr>
          <a:xfrm>
            <a:off x="2762748" y="2114850"/>
            <a:ext cx="6859955" cy="4229700"/>
          </a:xfrm>
        </p:spPr>
        <p:txBody>
          <a:bodyPr/>
          <a:lstStyle>
            <a:lvl1pPr marL="0" indent="0">
              <a:spcAft>
                <a:spcPts val="1088"/>
              </a:spcAft>
              <a:buFontTx/>
              <a:buNone/>
              <a:defRPr sz="907" b="1">
                <a:solidFill>
                  <a:schemeClr val="accent1"/>
                </a:solidFill>
              </a:defRPr>
            </a:lvl1pPr>
            <a:lvl2pPr marL="0" indent="0">
              <a:spcAft>
                <a:spcPts val="1088"/>
              </a:spcAft>
              <a:buFontTx/>
              <a:buNone/>
              <a:defRPr sz="907"/>
            </a:lvl2pPr>
            <a:lvl3pPr marL="0" indent="0">
              <a:spcAft>
                <a:spcPts val="0"/>
              </a:spcAft>
              <a:buFontTx/>
              <a:buNone/>
              <a:defRPr sz="907"/>
            </a:lvl3pPr>
            <a:lvl4pPr marL="0" indent="0">
              <a:spcAft>
                <a:spcPts val="272"/>
              </a:spcAft>
              <a:buFontTx/>
              <a:buNone/>
              <a:defRPr sz="907" b="1"/>
            </a:lvl4pPr>
            <a:lvl5pPr marL="124404" indent="-124404">
              <a:spcAft>
                <a:spcPts val="272"/>
              </a:spcAft>
              <a:buClr>
                <a:schemeClr val="accent1"/>
              </a:buClr>
              <a:buFont typeface="Wingdings" pitchFamily="2" charset="2"/>
              <a:buChar char="§"/>
              <a:defRPr sz="907">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30"/>
          <p:cNvSpPr>
            <a:spLocks noGrp="1"/>
          </p:cNvSpPr>
          <p:nvPr>
            <p:ph type="body" sz="quarter" idx="26"/>
          </p:nvPr>
        </p:nvSpPr>
        <p:spPr>
          <a:xfrm>
            <a:off x="10563020" y="2114850"/>
            <a:ext cx="1198928" cy="1177681"/>
          </a:xfrm>
        </p:spPr>
        <p:txBody>
          <a:bodyPr/>
          <a:lstStyle>
            <a:lvl1pPr marL="0" indent="0">
              <a:spcAft>
                <a:spcPts val="1088"/>
              </a:spcAft>
              <a:buFontTx/>
              <a:buNone/>
              <a:defRPr sz="907"/>
            </a:lvl1pPr>
            <a:lvl2pPr marL="0" indent="0">
              <a:spcAft>
                <a:spcPts val="272"/>
              </a:spcAft>
              <a:buFontTx/>
              <a:buNone/>
              <a:defRPr sz="1088"/>
            </a:lvl2pPr>
            <a:lvl3pPr marL="0" indent="0">
              <a:spcAft>
                <a:spcPts val="272"/>
              </a:spcAft>
              <a:buFontTx/>
              <a:buNone/>
              <a:defRPr sz="907" b="1"/>
            </a:lvl3pPr>
            <a:lvl4pPr marL="124404" indent="-124404">
              <a:spcAft>
                <a:spcPts val="272"/>
              </a:spcAft>
              <a:defRPr sz="907"/>
            </a:lvl4pPr>
            <a:lvl5pPr marL="124404" indent="-124404">
              <a:spcAft>
                <a:spcPts val="272"/>
              </a:spcAft>
              <a:buClr>
                <a:schemeClr val="accent1"/>
              </a:buClr>
              <a:buFont typeface="Wingdings" pitchFamily="2" charset="2"/>
              <a:buChar char="§"/>
              <a:defRPr sz="907">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ooter Placeholder 2"/>
          <p:cNvSpPr>
            <a:spLocks noGrp="1"/>
          </p:cNvSpPr>
          <p:nvPr>
            <p:ph type="ftr" sz="quarter" idx="27"/>
          </p:nvPr>
        </p:nvSpPr>
        <p:spPr/>
        <p:txBody>
          <a:bodyPr/>
          <a:lstStyle>
            <a:lvl1pPr>
              <a:defRPr dirty="0"/>
            </a:lvl1pPr>
          </a:lstStyle>
          <a:p>
            <a:pPr>
              <a:defRPr/>
            </a:pPr>
            <a:endParaRPr lang="en-GB"/>
          </a:p>
        </p:txBody>
      </p:sp>
      <p:sp>
        <p:nvSpPr>
          <p:cNvPr id="20" name="Slide Number Placeholder 3"/>
          <p:cNvSpPr>
            <a:spLocks noGrp="1"/>
          </p:cNvSpPr>
          <p:nvPr>
            <p:ph type="sldNum" sz="quarter" idx="28"/>
          </p:nvPr>
        </p:nvSpPr>
        <p:spPr/>
        <p:txBody>
          <a:bodyPr/>
          <a:lstStyle>
            <a:lvl1pPr>
              <a:defRPr/>
            </a:lvl1pPr>
          </a:lstStyle>
          <a:p>
            <a:pPr>
              <a:defRPr/>
            </a:pPr>
            <a:fld id="{86254D62-2DD8-4631-9329-1EC5DB1FDCC8}" type="slidenum">
              <a:rPr lang="en-GB"/>
              <a:pPr>
                <a:defRPr/>
              </a:pPr>
              <a:t>‹#›</a:t>
            </a:fld>
            <a:endParaRPr lang="en-GB"/>
          </a:p>
        </p:txBody>
      </p:sp>
      <p:pic>
        <p:nvPicPr>
          <p:cNvPr id="21" name="Picture 20"/>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230105281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cxnSp>
        <p:nvCxnSpPr>
          <p:cNvPr id="4" name="Straight Connector 3"/>
          <p:cNvCxnSpPr/>
          <p:nvPr userDrawn="1"/>
        </p:nvCxnSpPr>
        <p:spPr>
          <a:xfrm>
            <a:off x="409055" y="6400128"/>
            <a:ext cx="11315971"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09055" y="979097"/>
            <a:ext cx="11343122" cy="0"/>
          </a:xfrm>
          <a:prstGeom prst="line">
            <a:avLst/>
          </a:prstGeom>
          <a:ln w="25400" cap="rnd">
            <a:solidFill>
              <a:schemeClr val="bg2"/>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1814"/>
            </a:lvl1pPr>
          </a:lstStyle>
          <a:p>
            <a:r>
              <a:rPr lang="en-US" dirty="0"/>
              <a:t>Click to edit Master title style</a:t>
            </a:r>
            <a:endParaRPr lang="en-GB" dirty="0"/>
          </a:p>
        </p:txBody>
      </p:sp>
      <p:sp>
        <p:nvSpPr>
          <p:cNvPr id="6" name="Footer Placeholder 3"/>
          <p:cNvSpPr>
            <a:spLocks noGrp="1"/>
          </p:cNvSpPr>
          <p:nvPr>
            <p:ph type="ftr" sz="quarter" idx="10"/>
          </p:nvPr>
        </p:nvSpPr>
        <p:spPr/>
        <p:txBody>
          <a:bodyPr/>
          <a:lstStyle>
            <a:lvl1pPr>
              <a:defRPr/>
            </a:lvl1pPr>
          </a:lstStyle>
          <a:p>
            <a:pPr>
              <a:defRPr/>
            </a:pPr>
            <a:endParaRPr lang="en-GB"/>
          </a:p>
        </p:txBody>
      </p:sp>
      <p:sp>
        <p:nvSpPr>
          <p:cNvPr id="7" name="Slide Number Placeholder 4"/>
          <p:cNvSpPr>
            <a:spLocks noGrp="1"/>
          </p:cNvSpPr>
          <p:nvPr>
            <p:ph type="sldNum" sz="quarter" idx="11"/>
          </p:nvPr>
        </p:nvSpPr>
        <p:spPr/>
        <p:txBody>
          <a:bodyPr/>
          <a:lstStyle>
            <a:lvl1pPr>
              <a:defRPr/>
            </a:lvl1pPr>
          </a:lstStyle>
          <a:p>
            <a:pPr>
              <a:defRPr/>
            </a:pPr>
            <a:fld id="{A4B0571C-F1DF-4BD9-BD22-997A3A4EB8AD}" type="slidenum">
              <a:rPr lang="en-GB"/>
              <a:pPr>
                <a:defRPr/>
              </a:pPr>
              <a:t>‹#›</a:t>
            </a:fld>
            <a:endParaRPr lang="en-GB"/>
          </a:p>
        </p:txBody>
      </p:sp>
      <p:pic>
        <p:nvPicPr>
          <p:cNvPr id="8" name="Picture 7"/>
          <p:cNvPicPr>
            <a:picLocks noChangeAspect="1"/>
          </p:cNvPicPr>
          <p:nvPr userDrawn="1"/>
        </p:nvPicPr>
        <p:blipFill>
          <a:blip r:embed="rId2"/>
          <a:stretch>
            <a:fillRect/>
          </a:stretch>
        </p:blipFill>
        <p:spPr>
          <a:xfrm>
            <a:off x="76864" y="146289"/>
            <a:ext cx="3907811" cy="753260"/>
          </a:xfrm>
          <a:prstGeom prst="rect">
            <a:avLst/>
          </a:prstGeom>
        </p:spPr>
      </p:pic>
    </p:spTree>
    <p:extLst>
      <p:ext uri="{BB962C8B-B14F-4D97-AF65-F5344CB8AC3E}">
        <p14:creationId xmlns:p14="http://schemas.microsoft.com/office/powerpoint/2010/main" val="2323192390"/>
      </p:ext>
    </p:extLst>
  </p:cSld>
  <p:clrMapOvr>
    <a:masterClrMapping/>
  </p:clrMapOvr>
  <p:hf hdr="0" dt="0"/>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theme" Target="../theme/theme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16294" y="1045331"/>
            <a:ext cx="9382917" cy="580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1042547" y="1658706"/>
            <a:ext cx="8756665" cy="447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5" name="Footer Placeholder 4"/>
          <p:cNvSpPr>
            <a:spLocks noGrp="1"/>
          </p:cNvSpPr>
          <p:nvPr>
            <p:ph type="ftr" sz="quarter" idx="3"/>
          </p:nvPr>
        </p:nvSpPr>
        <p:spPr>
          <a:xfrm>
            <a:off x="684171" y="6464921"/>
            <a:ext cx="3992808" cy="207338"/>
          </a:xfrm>
          <a:prstGeom prst="rect">
            <a:avLst/>
          </a:prstGeom>
        </p:spPr>
        <p:txBody>
          <a:bodyPr vert="horz" lIns="0" tIns="0" rIns="0" bIns="0" rtlCol="0" anchor="t" anchorCtr="0"/>
          <a:lstStyle>
            <a:lvl1pPr algn="l" defTabSz="946052" fontAlgn="auto">
              <a:spcBef>
                <a:spcPts val="0"/>
              </a:spcBef>
              <a:spcAft>
                <a:spcPts val="0"/>
              </a:spcAft>
              <a:defRPr sz="726" dirty="0">
                <a:solidFill>
                  <a:schemeClr val="tx2"/>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16295" y="6464921"/>
            <a:ext cx="267876" cy="207338"/>
          </a:xfrm>
          <a:prstGeom prst="rect">
            <a:avLst/>
          </a:prstGeom>
        </p:spPr>
        <p:txBody>
          <a:bodyPr vert="horz" lIns="0" tIns="0" rIns="0" bIns="0" rtlCol="0" anchor="t" anchorCtr="0"/>
          <a:lstStyle>
            <a:lvl1pPr algn="l" defTabSz="946052" fontAlgn="auto">
              <a:spcBef>
                <a:spcPts val="0"/>
              </a:spcBef>
              <a:spcAft>
                <a:spcPts val="0"/>
              </a:spcAft>
              <a:defRPr sz="726">
                <a:solidFill>
                  <a:schemeClr val="tx2"/>
                </a:solidFill>
                <a:latin typeface="+mn-lt"/>
                <a:cs typeface="+mn-cs"/>
              </a:defRPr>
            </a:lvl1pPr>
          </a:lstStyle>
          <a:p>
            <a:pPr>
              <a:defRPr/>
            </a:pPr>
            <a:fld id="{2B671772-13DB-4AD5-8856-E7110694FEE5}" type="slidenum">
              <a:rPr lang="en-GB"/>
              <a:pPr>
                <a:defRPr/>
              </a:pPr>
              <a:t>‹#›</a:t>
            </a:fld>
            <a:endParaRPr lang="en-GB"/>
          </a:p>
        </p:txBody>
      </p:sp>
    </p:spTree>
    <p:extLst>
      <p:ext uri="{BB962C8B-B14F-4D97-AF65-F5344CB8AC3E}">
        <p14:creationId xmlns:p14="http://schemas.microsoft.com/office/powerpoint/2010/main" val="22986315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45990" rtl="0" eaLnBrk="0" fontAlgn="base" hangingPunct="0">
        <a:spcBef>
          <a:spcPct val="0"/>
        </a:spcBef>
        <a:spcAft>
          <a:spcPct val="0"/>
        </a:spcAft>
        <a:defRPr sz="2177" b="1" kern="1200">
          <a:solidFill>
            <a:schemeClr val="tx1"/>
          </a:solidFill>
          <a:latin typeface="+mj-lt"/>
          <a:ea typeface="+mj-ea"/>
          <a:cs typeface="+mj-cs"/>
        </a:defRPr>
      </a:lvl1pPr>
      <a:lvl2pPr algn="l" defTabSz="945990" rtl="0" eaLnBrk="0" fontAlgn="base" hangingPunct="0">
        <a:spcBef>
          <a:spcPct val="0"/>
        </a:spcBef>
        <a:spcAft>
          <a:spcPct val="0"/>
        </a:spcAft>
        <a:defRPr sz="2177" b="1">
          <a:solidFill>
            <a:schemeClr val="tx1"/>
          </a:solidFill>
          <a:latin typeface="Arial Narrow" pitchFamily="34" charset="0"/>
        </a:defRPr>
      </a:lvl2pPr>
      <a:lvl3pPr algn="l" defTabSz="945990" rtl="0" eaLnBrk="0" fontAlgn="base" hangingPunct="0">
        <a:spcBef>
          <a:spcPct val="0"/>
        </a:spcBef>
        <a:spcAft>
          <a:spcPct val="0"/>
        </a:spcAft>
        <a:defRPr sz="2177" b="1">
          <a:solidFill>
            <a:schemeClr val="tx1"/>
          </a:solidFill>
          <a:latin typeface="Arial Narrow" pitchFamily="34" charset="0"/>
        </a:defRPr>
      </a:lvl3pPr>
      <a:lvl4pPr algn="l" defTabSz="945990" rtl="0" eaLnBrk="0" fontAlgn="base" hangingPunct="0">
        <a:spcBef>
          <a:spcPct val="0"/>
        </a:spcBef>
        <a:spcAft>
          <a:spcPct val="0"/>
        </a:spcAft>
        <a:defRPr sz="2177" b="1">
          <a:solidFill>
            <a:schemeClr val="tx1"/>
          </a:solidFill>
          <a:latin typeface="Arial Narrow" pitchFamily="34" charset="0"/>
        </a:defRPr>
      </a:lvl4pPr>
      <a:lvl5pPr algn="l" defTabSz="945990" rtl="0" eaLnBrk="0" fontAlgn="base" hangingPunct="0">
        <a:spcBef>
          <a:spcPct val="0"/>
        </a:spcBef>
        <a:spcAft>
          <a:spcPct val="0"/>
        </a:spcAft>
        <a:defRPr sz="2177" b="1">
          <a:solidFill>
            <a:schemeClr val="tx1"/>
          </a:solidFill>
          <a:latin typeface="Arial Narrow" pitchFamily="34" charset="0"/>
        </a:defRPr>
      </a:lvl5pPr>
      <a:lvl6pPr marL="414680" algn="l" defTabSz="945990" rtl="0" fontAlgn="base">
        <a:spcBef>
          <a:spcPct val="0"/>
        </a:spcBef>
        <a:spcAft>
          <a:spcPct val="0"/>
        </a:spcAft>
        <a:defRPr sz="2177" b="1">
          <a:solidFill>
            <a:schemeClr val="tx1"/>
          </a:solidFill>
          <a:latin typeface="Arial Narrow" pitchFamily="34" charset="0"/>
        </a:defRPr>
      </a:lvl6pPr>
      <a:lvl7pPr marL="829361" algn="l" defTabSz="945990" rtl="0" fontAlgn="base">
        <a:spcBef>
          <a:spcPct val="0"/>
        </a:spcBef>
        <a:spcAft>
          <a:spcPct val="0"/>
        </a:spcAft>
        <a:defRPr sz="2177" b="1">
          <a:solidFill>
            <a:schemeClr val="tx1"/>
          </a:solidFill>
          <a:latin typeface="Arial Narrow" pitchFamily="34" charset="0"/>
        </a:defRPr>
      </a:lvl7pPr>
      <a:lvl8pPr marL="1244041" algn="l" defTabSz="945990" rtl="0" fontAlgn="base">
        <a:spcBef>
          <a:spcPct val="0"/>
        </a:spcBef>
        <a:spcAft>
          <a:spcPct val="0"/>
        </a:spcAft>
        <a:defRPr sz="2177" b="1">
          <a:solidFill>
            <a:schemeClr val="tx1"/>
          </a:solidFill>
          <a:latin typeface="Arial Narrow" pitchFamily="34" charset="0"/>
        </a:defRPr>
      </a:lvl8pPr>
      <a:lvl9pPr marL="1658722" algn="l" defTabSz="945990" rtl="0" fontAlgn="base">
        <a:spcBef>
          <a:spcPct val="0"/>
        </a:spcBef>
        <a:spcAft>
          <a:spcPct val="0"/>
        </a:spcAft>
        <a:defRPr sz="2177" b="1">
          <a:solidFill>
            <a:schemeClr val="tx1"/>
          </a:solidFill>
          <a:latin typeface="Arial Narrow" pitchFamily="34" charset="0"/>
        </a:defRPr>
      </a:lvl9pPr>
    </p:titleStyle>
    <p:bodyStyle>
      <a:lvl1pPr marL="207340" indent="-207340" algn="l" defTabSz="945990" rtl="0" eaLnBrk="0" fontAlgn="base" hangingPunct="0">
        <a:spcBef>
          <a:spcPct val="0"/>
        </a:spcBef>
        <a:spcAft>
          <a:spcPts val="544"/>
        </a:spcAft>
        <a:buFont typeface="Wingdings" pitchFamily="2" charset="2"/>
        <a:buChar char="§"/>
        <a:defRPr lang="en-US" sz="1814" kern="1200" dirty="0">
          <a:solidFill>
            <a:schemeClr val="tx1"/>
          </a:solidFill>
          <a:latin typeface="+mn-lt"/>
          <a:ea typeface="+mn-ea"/>
          <a:cs typeface="+mn-cs"/>
        </a:defRPr>
      </a:lvl1pPr>
      <a:lvl2pPr marL="414680" indent="-207340" algn="l" defTabSz="945990" rtl="0" eaLnBrk="0" fontAlgn="base" hangingPunct="0">
        <a:spcBef>
          <a:spcPct val="0"/>
        </a:spcBef>
        <a:spcAft>
          <a:spcPts val="544"/>
        </a:spcAft>
        <a:buFont typeface="Wingdings" pitchFamily="2" charset="2"/>
        <a:buChar char="§"/>
        <a:defRPr lang="en-US" kern="1200" dirty="0">
          <a:solidFill>
            <a:schemeClr val="tx1"/>
          </a:solidFill>
          <a:latin typeface="+mn-lt"/>
          <a:ea typeface="+mn-ea"/>
          <a:cs typeface="+mn-cs"/>
        </a:defRPr>
      </a:lvl2pPr>
      <a:lvl3pPr marL="622021" indent="-207340" algn="l" defTabSz="945990" rtl="0" eaLnBrk="0" fontAlgn="base" hangingPunct="0">
        <a:spcBef>
          <a:spcPct val="0"/>
        </a:spcBef>
        <a:spcAft>
          <a:spcPts val="544"/>
        </a:spcAft>
        <a:buFont typeface="Wingdings" pitchFamily="2" charset="2"/>
        <a:buChar char="§"/>
        <a:defRPr lang="en-US" sz="1451" kern="1200" dirty="0">
          <a:solidFill>
            <a:schemeClr val="tx1"/>
          </a:solidFill>
          <a:latin typeface="+mn-lt"/>
          <a:ea typeface="+mn-ea"/>
          <a:cs typeface="+mn-cs"/>
        </a:defRPr>
      </a:lvl3pPr>
      <a:lvl4pPr marL="829361" indent="-207340" algn="l" defTabSz="945990" rtl="0" eaLnBrk="0" fontAlgn="base" hangingPunct="0">
        <a:spcBef>
          <a:spcPct val="0"/>
        </a:spcBef>
        <a:spcAft>
          <a:spcPts val="544"/>
        </a:spcAft>
        <a:buClr>
          <a:schemeClr val="tx1"/>
        </a:buClr>
        <a:buSzPct val="100000"/>
        <a:buFont typeface="Wingdings" pitchFamily="2" charset="2"/>
        <a:buChar char="§"/>
        <a:defRPr lang="en-US" sz="1270" kern="1200" dirty="0">
          <a:solidFill>
            <a:schemeClr val="tx1"/>
          </a:solidFill>
          <a:latin typeface="+mn-lt"/>
          <a:ea typeface="+mn-ea"/>
          <a:cs typeface="+mn-cs"/>
        </a:defRPr>
      </a:lvl4pPr>
      <a:lvl5pPr marL="829361" indent="-207340" algn="l" defTabSz="945990" rtl="0" eaLnBrk="0" fontAlgn="base" hangingPunct="0">
        <a:spcBef>
          <a:spcPct val="0"/>
        </a:spcBef>
        <a:spcAft>
          <a:spcPts val="544"/>
        </a:spcAft>
        <a:buClr>
          <a:schemeClr val="tx1"/>
        </a:buClr>
        <a:buSzPct val="100000"/>
        <a:buFont typeface="Wingdings" pitchFamily="2" charset="2"/>
        <a:buChar char="§"/>
        <a:defRPr lang="en-GB" sz="1270" kern="1200" dirty="0">
          <a:solidFill>
            <a:schemeClr val="tx2"/>
          </a:solidFill>
          <a:latin typeface="+mn-lt"/>
          <a:ea typeface="+mn-ea"/>
          <a:cs typeface="+mn-cs"/>
        </a:defRPr>
      </a:lvl5pPr>
      <a:lvl6pPr marL="322529" indent="-161265" algn="l" defTabSz="946052" rtl="0" eaLnBrk="1" latinLnBrk="0" hangingPunct="1">
        <a:spcBef>
          <a:spcPts val="0"/>
        </a:spcBef>
        <a:spcAft>
          <a:spcPts val="272"/>
        </a:spcAft>
        <a:buFont typeface="Wingdings" panose="05000000000000000000" pitchFamily="2" charset="2"/>
        <a:buChar char="§"/>
        <a:defRPr sz="907" kern="1200">
          <a:solidFill>
            <a:schemeClr val="tx1"/>
          </a:solidFill>
          <a:latin typeface="+mn-lt"/>
          <a:ea typeface="+mn-ea"/>
          <a:cs typeface="+mn-cs"/>
        </a:defRPr>
      </a:lvl6pPr>
      <a:lvl7pPr marL="322529" indent="-161265" algn="l" defTabSz="946052" rtl="0" eaLnBrk="1" latinLnBrk="0" hangingPunct="1">
        <a:spcBef>
          <a:spcPts val="0"/>
        </a:spcBef>
        <a:spcAft>
          <a:spcPts val="272"/>
        </a:spcAft>
        <a:buFont typeface="Wingdings" panose="05000000000000000000" pitchFamily="2" charset="2"/>
        <a:buChar char="§"/>
        <a:defRPr sz="907" kern="1200">
          <a:solidFill>
            <a:schemeClr val="accent1"/>
          </a:solidFill>
          <a:latin typeface="+mn-lt"/>
          <a:ea typeface="+mn-ea"/>
          <a:cs typeface="+mn-cs"/>
        </a:defRPr>
      </a:lvl7pPr>
      <a:lvl8pPr marL="3547694" indent="-236513" algn="l" defTabSz="946052" rtl="0" eaLnBrk="1" latinLnBrk="0" hangingPunct="1">
        <a:spcBef>
          <a:spcPct val="20000"/>
        </a:spcBef>
        <a:buFont typeface="Arial" pitchFamily="34" charset="0"/>
        <a:buChar char="•"/>
        <a:defRPr sz="2086" kern="1200">
          <a:solidFill>
            <a:schemeClr val="tx1"/>
          </a:solidFill>
          <a:latin typeface="+mn-lt"/>
          <a:ea typeface="+mn-ea"/>
          <a:cs typeface="+mn-cs"/>
        </a:defRPr>
      </a:lvl8pPr>
      <a:lvl9pPr marL="4020720" indent="-236513" algn="l" defTabSz="946052" rtl="0" eaLnBrk="1" latinLnBrk="0" hangingPunct="1">
        <a:spcBef>
          <a:spcPct val="20000"/>
        </a:spcBef>
        <a:buFont typeface="Arial" pitchFamily="34" charset="0"/>
        <a:buChar char="•"/>
        <a:defRPr sz="2086" kern="1200">
          <a:solidFill>
            <a:schemeClr val="tx1"/>
          </a:solidFill>
          <a:latin typeface="+mn-lt"/>
          <a:ea typeface="+mn-ea"/>
          <a:cs typeface="+mn-cs"/>
        </a:defRPr>
      </a:lvl9pPr>
    </p:bodyStyle>
    <p:otherStyle>
      <a:defPPr>
        <a:defRPr lang="en-US"/>
      </a:defPPr>
      <a:lvl1pPr marL="0" algn="l" defTabSz="946052" rtl="0" eaLnBrk="1" latinLnBrk="0" hangingPunct="1">
        <a:defRPr sz="1905" kern="1200">
          <a:solidFill>
            <a:schemeClr val="tx1"/>
          </a:solidFill>
          <a:latin typeface="+mn-lt"/>
          <a:ea typeface="+mn-ea"/>
          <a:cs typeface="+mn-cs"/>
        </a:defRPr>
      </a:lvl1pPr>
      <a:lvl2pPr marL="473026" algn="l" defTabSz="946052" rtl="0" eaLnBrk="1" latinLnBrk="0" hangingPunct="1">
        <a:defRPr sz="1905" kern="1200">
          <a:solidFill>
            <a:schemeClr val="tx1"/>
          </a:solidFill>
          <a:latin typeface="+mn-lt"/>
          <a:ea typeface="+mn-ea"/>
          <a:cs typeface="+mn-cs"/>
        </a:defRPr>
      </a:lvl2pPr>
      <a:lvl3pPr marL="946052" algn="l" defTabSz="946052" rtl="0" eaLnBrk="1" latinLnBrk="0" hangingPunct="1">
        <a:defRPr sz="1905" kern="1200">
          <a:solidFill>
            <a:schemeClr val="tx1"/>
          </a:solidFill>
          <a:latin typeface="+mn-lt"/>
          <a:ea typeface="+mn-ea"/>
          <a:cs typeface="+mn-cs"/>
        </a:defRPr>
      </a:lvl3pPr>
      <a:lvl4pPr marL="1419078" algn="l" defTabSz="946052" rtl="0" eaLnBrk="1" latinLnBrk="0" hangingPunct="1">
        <a:defRPr sz="1905" kern="1200">
          <a:solidFill>
            <a:schemeClr val="tx1"/>
          </a:solidFill>
          <a:latin typeface="+mn-lt"/>
          <a:ea typeface="+mn-ea"/>
          <a:cs typeface="+mn-cs"/>
        </a:defRPr>
      </a:lvl4pPr>
      <a:lvl5pPr marL="1892104" algn="l" defTabSz="946052" rtl="0" eaLnBrk="1" latinLnBrk="0" hangingPunct="1">
        <a:defRPr sz="1905" kern="1200">
          <a:solidFill>
            <a:schemeClr val="tx1"/>
          </a:solidFill>
          <a:latin typeface="+mn-lt"/>
          <a:ea typeface="+mn-ea"/>
          <a:cs typeface="+mn-cs"/>
        </a:defRPr>
      </a:lvl5pPr>
      <a:lvl6pPr marL="2365129" algn="l" defTabSz="946052" rtl="0" eaLnBrk="1" latinLnBrk="0" hangingPunct="1">
        <a:defRPr sz="1905" kern="1200">
          <a:solidFill>
            <a:schemeClr val="tx1"/>
          </a:solidFill>
          <a:latin typeface="+mn-lt"/>
          <a:ea typeface="+mn-ea"/>
          <a:cs typeface="+mn-cs"/>
        </a:defRPr>
      </a:lvl6pPr>
      <a:lvl7pPr marL="2838155" algn="l" defTabSz="946052" rtl="0" eaLnBrk="1" latinLnBrk="0" hangingPunct="1">
        <a:defRPr sz="1905" kern="1200">
          <a:solidFill>
            <a:schemeClr val="tx1"/>
          </a:solidFill>
          <a:latin typeface="+mn-lt"/>
          <a:ea typeface="+mn-ea"/>
          <a:cs typeface="+mn-cs"/>
        </a:defRPr>
      </a:lvl7pPr>
      <a:lvl8pPr marL="3311181" algn="l" defTabSz="946052" rtl="0" eaLnBrk="1" latinLnBrk="0" hangingPunct="1">
        <a:defRPr sz="1905" kern="1200">
          <a:solidFill>
            <a:schemeClr val="tx1"/>
          </a:solidFill>
          <a:latin typeface="+mn-lt"/>
          <a:ea typeface="+mn-ea"/>
          <a:cs typeface="+mn-cs"/>
        </a:defRPr>
      </a:lvl8pPr>
      <a:lvl9pPr marL="3784207" algn="l" defTabSz="946052" rtl="0" eaLnBrk="1" latinLnBrk="0" hangingPunct="1">
        <a:defRPr sz="1905"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8" Type="http://schemas.openxmlformats.org/officeDocument/2006/relationships/image" Target="../media/image6.jpeg" />
  <Relationship Id="rId3" Type="http://schemas.openxmlformats.org/officeDocument/2006/relationships/image" Target="../media/image2.png" />
  <Relationship Id="rId7" Type="http://schemas.openxmlformats.org/officeDocument/2006/relationships/hyperlink" Target="https://www.google.com/url?sa=i&amp;rct=j&amp;q=&amp;esrc=s&amp;source=images&amp;cd=&amp;ved=2ahUKEwjwg6Cn0rPeAhVIyoMKHVp_AAcQjRx6BAgBEAU&amp;url=https://www.soschildrensvillages.ca/borden-ladner-gervais-llp-responds-to-the-needs-of-child-refugees-793&amp;psig=AOvVaw339CD0uxegcaqudokGAq6i&amp;ust=1541177117250883" TargetMode="External" />
  <Relationship Id="rId2" Type="http://schemas.openxmlformats.org/officeDocument/2006/relationships/notesSlide" Target="../notesSlides/notesSlide1.xml" />
  <Relationship Id="rId1" Type="http://schemas.openxmlformats.org/officeDocument/2006/relationships/slideLayout" Target="../slideLayouts/slideLayout10.xml" />
  <Relationship Id="rId6" Type="http://schemas.openxmlformats.org/officeDocument/2006/relationships/image" Target="../media/image5.png" />
  <Relationship Id="rId5" Type="http://schemas.openxmlformats.org/officeDocument/2006/relationships/image" Target="../media/image4.png" />
  <Relationship Id="rId4" Type="http://schemas.openxmlformats.org/officeDocument/2006/relationships/image" Target="../media/image3.png"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10.xml" />
  <Relationship Id="rId1" Type="http://schemas.openxmlformats.org/officeDocument/2006/relationships/slideLayout" Target="../slideLayouts/slideLayout1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12.xml" />
</Relationships>
</file>

<file path=ppt/slides/_rels/slide12.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13.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13.xml" />
</Relationships>
</file>

<file path=ppt/slides/_rels/slide14.xml.rels>&#65279;<?xml version="1.0" encoding="UTF-8" standalone="yes"?>
<Relationships xmlns="http://schemas.openxmlformats.org/package/2006/relationships">
  <Relationship Id="rId3" Type="http://schemas.openxmlformats.org/officeDocument/2006/relationships/image" Target="../media/image8.png" />
  <Relationship Id="rId2" Type="http://schemas.openxmlformats.org/officeDocument/2006/relationships/notesSlide" Target="../notesSlides/notesSlide14.xml" />
  <Relationship Id="rId1" Type="http://schemas.openxmlformats.org/officeDocument/2006/relationships/slideLayout" Target="../slideLayouts/slideLayout13.xml" />
</Relationships>
</file>

<file path=ppt/slides/_rels/slide2.xml.rels>&#65279;<?xml version="1.0" encoding="UTF-8" standalone="yes"?>
<Relationships xmlns="http://schemas.openxmlformats.org/package/2006/relationships">
  <Relationship Id="rId8" Type="http://schemas.openxmlformats.org/officeDocument/2006/relationships/image" Target="../media/image6.jpeg" />
  <Relationship Id="rId3" Type="http://schemas.openxmlformats.org/officeDocument/2006/relationships/image" Target="../media/image2.png" />
  <Relationship Id="rId7" Type="http://schemas.openxmlformats.org/officeDocument/2006/relationships/hyperlink" Target="https://www.google.com/url?sa=i&amp;rct=j&amp;q=&amp;esrc=s&amp;source=images&amp;cd=&amp;ved=2ahUKEwjwg6Cn0rPeAhVIyoMKHVp_AAcQjRx6BAgBEAU&amp;url=https://www.soschildrensvillages.ca/borden-ladner-gervais-llp-responds-to-the-needs-of-child-refugees-793&amp;psig=AOvVaw339CD0uxegcaqudokGAq6i&amp;ust=1541177117250883" TargetMode="External" />
  <Relationship Id="rId2" Type="http://schemas.openxmlformats.org/officeDocument/2006/relationships/notesSlide" Target="../notesSlides/notesSlide2.xml" />
  <Relationship Id="rId1" Type="http://schemas.openxmlformats.org/officeDocument/2006/relationships/slideLayout" Target="../slideLayouts/slideLayout10.xml" />
  <Relationship Id="rId6" Type="http://schemas.openxmlformats.org/officeDocument/2006/relationships/image" Target="../media/image5.png" />
  <Relationship Id="rId5" Type="http://schemas.openxmlformats.org/officeDocument/2006/relationships/image" Target="../media/image4.png" />
  <Relationship Id="rId4" Type="http://schemas.openxmlformats.org/officeDocument/2006/relationships/image" Target="../media/image3.png"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13.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10.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10.xml" />
</Relationships>
</file>

<file path=ppt/slides/_rels/slide6.xml.rels>&#65279;<?xml version="1.0" encoding="UTF-8" standalone="yes"?>
<Relationships xmlns="http://schemas.openxmlformats.org/package/2006/relationships">
  <Relationship Id="rId3" Type="http://schemas.openxmlformats.org/officeDocument/2006/relationships/image" Target="../media/image7.tiff" />
  <Relationship Id="rId2" Type="http://schemas.openxmlformats.org/officeDocument/2006/relationships/notesSlide" Target="../notesSlides/notesSlide6.xml" />
  <Relationship Id="rId1" Type="http://schemas.openxmlformats.org/officeDocument/2006/relationships/slideLayout" Target="../slideLayouts/slideLayout10.xml" />
</Relationships>
</file>

<file path=ppt/slides/_rels/slide7.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10.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10.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13.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bannerfornewslett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696"/>
            <a:ext cx="12191999" cy="271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3" descr="C:\Users\jworobetz01\Desktop\Shearman Sterlin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1464" y="5735978"/>
            <a:ext cx="2924254" cy="50146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worobetz01\Desktop\Freshfield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993" y="6261532"/>
            <a:ext cx="3133725" cy="4381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jworobetz01\Desktop\NRF log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28110" y="6223432"/>
            <a:ext cx="2962275" cy="5143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Image result for BLG logo">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860214" y="5160297"/>
            <a:ext cx="1701297" cy="107017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1" y="2978943"/>
            <a:ext cx="12192000" cy="954107"/>
          </a:xfrm>
          <a:prstGeom prst="rect">
            <a:avLst/>
          </a:prstGeom>
        </p:spPr>
        <p:txBody>
          <a:bodyPr wrap="square">
            <a:spAutoFit/>
          </a:bodyPr>
          <a:lstStyle/>
          <a:p>
            <a:pPr algn="ctr"/>
            <a:r>
              <a:rPr lang="en-GB" sz="3200" b="1" dirty="0" err="1">
                <a:solidFill>
                  <a:srgbClr val="C00000"/>
                </a:solidFill>
              </a:rPr>
              <a:t>YCAP</a:t>
            </a:r>
            <a:r>
              <a:rPr lang="en-GB" sz="3200" b="1" dirty="0">
                <a:solidFill>
                  <a:srgbClr val="C00000"/>
                </a:solidFill>
              </a:rPr>
              <a:t> 2018 Fall Symposium</a:t>
            </a:r>
          </a:p>
          <a:p>
            <a:pPr algn="ctr"/>
            <a:r>
              <a:rPr lang="en-GB" sz="2400" b="1" dirty="0">
                <a:solidFill>
                  <a:srgbClr val="C00000"/>
                </a:solidFill>
              </a:rPr>
              <a:t>in conjunction with ICC </a:t>
            </a:r>
            <a:r>
              <a:rPr lang="en-GB" sz="2400" b="1" dirty="0" err="1">
                <a:solidFill>
                  <a:srgbClr val="C00000"/>
                </a:solidFill>
              </a:rPr>
              <a:t>YAF</a:t>
            </a:r>
            <a:endParaRPr lang="en-GB" sz="2400" b="1" dirty="0">
              <a:solidFill>
                <a:srgbClr val="C00000"/>
              </a:solidFill>
            </a:endParaRPr>
          </a:p>
        </p:txBody>
      </p:sp>
      <p:sp>
        <p:nvSpPr>
          <p:cNvPr id="11" name="Rectangle 10"/>
          <p:cNvSpPr/>
          <p:nvPr/>
        </p:nvSpPr>
        <p:spPr>
          <a:xfrm>
            <a:off x="-1" y="3961359"/>
            <a:ext cx="12191999" cy="646331"/>
          </a:xfrm>
          <a:prstGeom prst="rect">
            <a:avLst/>
          </a:prstGeom>
        </p:spPr>
        <p:txBody>
          <a:bodyPr wrap="square">
            <a:spAutoFit/>
          </a:bodyPr>
          <a:lstStyle/>
          <a:p>
            <a:pPr algn="ctr"/>
            <a:r>
              <a:rPr lang="en-CA" b="1" i="1" dirty="0">
                <a:solidFill>
                  <a:schemeClr val="accent1">
                    <a:lumMod val="50000"/>
                  </a:schemeClr>
                </a:solidFill>
                <a:latin typeface="Arial (W1)"/>
                <a:ea typeface="Times New Roman"/>
                <a:cs typeface="Times New Roman"/>
              </a:rPr>
              <a:t>Topic: Parallel Proceedings and Transparency </a:t>
            </a:r>
            <a:endParaRPr lang="en-CA" b="1" i="1" dirty="0" smtClean="0">
              <a:solidFill>
                <a:schemeClr val="accent1">
                  <a:lumMod val="50000"/>
                </a:schemeClr>
              </a:solidFill>
              <a:latin typeface="Arial (W1)"/>
              <a:ea typeface="Times New Roman"/>
              <a:cs typeface="Times New Roman"/>
            </a:endParaRPr>
          </a:p>
          <a:p>
            <a:pPr algn="ctr"/>
            <a:r>
              <a:rPr lang="en-CA" b="1" i="1" dirty="0" smtClean="0">
                <a:solidFill>
                  <a:schemeClr val="accent1">
                    <a:lumMod val="50000"/>
                  </a:schemeClr>
                </a:solidFill>
                <a:latin typeface="Arial (W1)"/>
                <a:ea typeface="Times New Roman"/>
                <a:cs typeface="Times New Roman"/>
              </a:rPr>
              <a:t>in </a:t>
            </a:r>
            <a:r>
              <a:rPr lang="en-CA" b="1" i="1" dirty="0">
                <a:solidFill>
                  <a:schemeClr val="accent1">
                    <a:lumMod val="50000"/>
                  </a:schemeClr>
                </a:solidFill>
                <a:latin typeface="Arial (W1)"/>
                <a:ea typeface="Times New Roman"/>
                <a:cs typeface="Times New Roman"/>
              </a:rPr>
              <a:t>Investor-State Arbitrations</a:t>
            </a:r>
            <a:endParaRPr lang="en-CA" sz="1200" dirty="0">
              <a:solidFill>
                <a:schemeClr val="accent1">
                  <a:lumMod val="50000"/>
                </a:schemeClr>
              </a:solidFill>
              <a:latin typeface="Arial"/>
              <a:ea typeface="Times New Roman"/>
              <a:cs typeface="Times New Roman"/>
            </a:endParaRPr>
          </a:p>
        </p:txBody>
      </p:sp>
      <p:sp>
        <p:nvSpPr>
          <p:cNvPr id="12" name="Rectangle 11"/>
          <p:cNvSpPr/>
          <p:nvPr/>
        </p:nvSpPr>
        <p:spPr>
          <a:xfrm>
            <a:off x="0" y="4690613"/>
            <a:ext cx="12191999" cy="307777"/>
          </a:xfrm>
          <a:prstGeom prst="rect">
            <a:avLst/>
          </a:prstGeom>
        </p:spPr>
        <p:txBody>
          <a:bodyPr wrap="square">
            <a:spAutoFit/>
          </a:bodyPr>
          <a:lstStyle/>
          <a:p>
            <a:pPr marL="71755" marR="71755" algn="ctr">
              <a:spcBef>
                <a:spcPts val="0"/>
              </a:spcBef>
              <a:spcAft>
                <a:spcPts val="0"/>
              </a:spcAft>
            </a:pPr>
            <a:r>
              <a:rPr lang="en-GB" sz="1400" b="1" dirty="0">
                <a:solidFill>
                  <a:srgbClr val="C00000"/>
                </a:solidFill>
                <a:latin typeface="Arial"/>
                <a:ea typeface="Times New Roman"/>
                <a:cs typeface="Arial"/>
              </a:rPr>
              <a:t>Thursday, November 8</a:t>
            </a:r>
            <a:r>
              <a:rPr lang="en-GB" sz="1400" b="1" baseline="30000" dirty="0">
                <a:solidFill>
                  <a:srgbClr val="C00000"/>
                </a:solidFill>
                <a:latin typeface="Arial"/>
                <a:ea typeface="Times New Roman"/>
                <a:cs typeface="Arial"/>
              </a:rPr>
              <a:t>th</a:t>
            </a:r>
            <a:r>
              <a:rPr lang="en-GB" sz="1400" b="1" dirty="0">
                <a:solidFill>
                  <a:srgbClr val="C00000"/>
                </a:solidFill>
                <a:latin typeface="Arial"/>
                <a:ea typeface="Times New Roman"/>
                <a:cs typeface="Arial"/>
              </a:rPr>
              <a:t>, 2018</a:t>
            </a:r>
            <a:endParaRPr lang="en-CA" sz="1400" dirty="0">
              <a:solidFill>
                <a:srgbClr val="C00000"/>
              </a:solidFill>
              <a:latin typeface="Arial"/>
              <a:ea typeface="Times New Roman"/>
              <a:cs typeface="Times New Roman"/>
            </a:endParaRPr>
          </a:p>
        </p:txBody>
      </p:sp>
      <p:sp>
        <p:nvSpPr>
          <p:cNvPr id="13" name="Rectangle 12"/>
          <p:cNvSpPr/>
          <p:nvPr/>
        </p:nvSpPr>
        <p:spPr>
          <a:xfrm>
            <a:off x="1" y="4998390"/>
            <a:ext cx="12191998" cy="646331"/>
          </a:xfrm>
          <a:prstGeom prst="rect">
            <a:avLst/>
          </a:prstGeom>
        </p:spPr>
        <p:txBody>
          <a:bodyPr wrap="square">
            <a:spAutoFit/>
          </a:bodyPr>
          <a:lstStyle/>
          <a:p>
            <a:pPr marL="71755" marR="71755" algn="ctr">
              <a:spcBef>
                <a:spcPts val="0"/>
              </a:spcBef>
              <a:spcAft>
                <a:spcPts val="0"/>
              </a:spcAft>
            </a:pPr>
            <a:r>
              <a:rPr lang="fr-FR" sz="1200" dirty="0">
                <a:latin typeface="Arial"/>
                <a:ea typeface="Times New Roman"/>
                <a:cs typeface="Arial"/>
              </a:rPr>
              <a:t>Arbitration Place</a:t>
            </a:r>
            <a:endParaRPr lang="en-CA" sz="1200" dirty="0">
              <a:latin typeface="Arial"/>
              <a:ea typeface="Times New Roman"/>
              <a:cs typeface="Times New Roman"/>
            </a:endParaRPr>
          </a:p>
          <a:p>
            <a:pPr marL="71755" marR="71755" algn="ctr">
              <a:spcBef>
                <a:spcPts val="0"/>
              </a:spcBef>
              <a:spcAft>
                <a:spcPts val="0"/>
              </a:spcAft>
            </a:pPr>
            <a:r>
              <a:rPr lang="en-CA" sz="1200" dirty="0">
                <a:latin typeface="Arial"/>
                <a:ea typeface="Times New Roman"/>
                <a:cs typeface="Arial"/>
              </a:rPr>
              <a:t>Suite 940, World Exchange Plaza, 100 Queen St.</a:t>
            </a:r>
            <a:br>
              <a:rPr lang="en-CA" sz="1200" dirty="0">
                <a:latin typeface="Arial"/>
                <a:ea typeface="Times New Roman"/>
                <a:cs typeface="Arial"/>
              </a:rPr>
            </a:br>
            <a:r>
              <a:rPr lang="en-CA" sz="1200" dirty="0">
                <a:latin typeface="Arial"/>
                <a:ea typeface="Times New Roman"/>
                <a:cs typeface="Arial"/>
              </a:rPr>
              <a:t>Ottawa, Ontario</a:t>
            </a:r>
            <a:endParaRPr lang="en-CA" sz="1200" dirty="0">
              <a:latin typeface="Arial"/>
              <a:ea typeface="Times New Roman"/>
              <a:cs typeface="Times New Roman"/>
            </a:endParaRPr>
          </a:p>
        </p:txBody>
      </p:sp>
    </p:spTree>
    <p:extLst>
      <p:ext uri="{BB962C8B-B14F-4D97-AF65-F5344CB8AC3E}">
        <p14:creationId xmlns:p14="http://schemas.microsoft.com/office/powerpoint/2010/main" val="2649246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 name="TextBox 97"/>
          <p:cNvSpPr txBox="1"/>
          <p:nvPr/>
        </p:nvSpPr>
        <p:spPr>
          <a:xfrm>
            <a:off x="0" y="530463"/>
            <a:ext cx="12191999" cy="632990"/>
          </a:xfrm>
          <a:prstGeom prst="rect">
            <a:avLst/>
          </a:prstGeom>
          <a:noFill/>
        </p:spPr>
        <p:txBody>
          <a:bodyPr wrap="square" lIns="82102" tIns="82102" rIns="82102" bIns="82102" rtlCol="0">
            <a:noAutofit/>
          </a:bodyPr>
          <a:lstStyle/>
          <a:p>
            <a:pPr algn="ctr"/>
            <a:r>
              <a:rPr lang="en-GB" sz="3200" b="1" dirty="0">
                <a:solidFill>
                  <a:srgbClr val="C00000"/>
                </a:solidFill>
                <a:latin typeface="+mj-lt"/>
              </a:rPr>
              <a:t>Overlapping BIT claims and a contractual claim</a:t>
            </a:r>
          </a:p>
        </p:txBody>
      </p:sp>
      <p:grpSp>
        <p:nvGrpSpPr>
          <p:cNvPr id="88" name="Group 87"/>
          <p:cNvGrpSpPr/>
          <p:nvPr/>
        </p:nvGrpSpPr>
        <p:grpSpPr>
          <a:xfrm>
            <a:off x="1902854" y="1826923"/>
            <a:ext cx="9461038" cy="3535421"/>
            <a:chOff x="895191" y="2695062"/>
            <a:chExt cx="8932325" cy="2815042"/>
          </a:xfrm>
        </p:grpSpPr>
        <p:grpSp>
          <p:nvGrpSpPr>
            <p:cNvPr id="86" name="Group 85"/>
            <p:cNvGrpSpPr/>
            <p:nvPr/>
          </p:nvGrpSpPr>
          <p:grpSpPr>
            <a:xfrm>
              <a:off x="895191" y="2695062"/>
              <a:ext cx="8932325" cy="2815042"/>
              <a:chOff x="117890" y="2780990"/>
              <a:chExt cx="8932325" cy="2815042"/>
            </a:xfrm>
          </p:grpSpPr>
          <p:grpSp>
            <p:nvGrpSpPr>
              <p:cNvPr id="1040" name="Group 1039"/>
              <p:cNvGrpSpPr/>
              <p:nvPr/>
            </p:nvGrpSpPr>
            <p:grpSpPr>
              <a:xfrm>
                <a:off x="1692928" y="2786096"/>
                <a:ext cx="7357287" cy="2809936"/>
                <a:chOff x="824735" y="1538550"/>
                <a:chExt cx="7357287" cy="2809936"/>
              </a:xfrm>
            </p:grpSpPr>
            <p:sp>
              <p:nvSpPr>
                <p:cNvPr id="10" name="Rectangle 9"/>
                <p:cNvSpPr/>
                <p:nvPr/>
              </p:nvSpPr>
              <p:spPr>
                <a:xfrm>
                  <a:off x="1342158" y="1538550"/>
                  <a:ext cx="1241718" cy="5002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100" b="1" dirty="0">
                      <a:solidFill>
                        <a:schemeClr val="bg1"/>
                      </a:solidFill>
                      <a:latin typeface="+mj-lt"/>
                    </a:rPr>
                    <a:t>Foreign Investor B</a:t>
                  </a:r>
                </a:p>
                <a:p>
                  <a:pPr algn="ctr"/>
                  <a:r>
                    <a:rPr lang="en-GB" sz="1100" b="1" dirty="0">
                      <a:solidFill>
                        <a:schemeClr val="bg1"/>
                      </a:solidFill>
                      <a:latin typeface="+mj-lt"/>
                    </a:rPr>
                    <a:t>(Nationality Y)</a:t>
                  </a:r>
                </a:p>
              </p:txBody>
            </p:sp>
            <p:sp>
              <p:nvSpPr>
                <p:cNvPr id="13" name="Rectangle 12"/>
                <p:cNvSpPr/>
                <p:nvPr/>
              </p:nvSpPr>
              <p:spPr>
                <a:xfrm>
                  <a:off x="824735" y="3700486"/>
                  <a:ext cx="2268000" cy="64800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100" b="1" dirty="0">
                      <a:solidFill>
                        <a:schemeClr val="tx1"/>
                      </a:solidFill>
                      <a:latin typeface="+mj-lt"/>
                    </a:rPr>
                    <a:t>Domestic operating company</a:t>
                  </a:r>
                </a:p>
                <a:p>
                  <a:pPr algn="ctr"/>
                  <a:r>
                    <a:rPr lang="en-GB" sz="1100" b="1" dirty="0">
                      <a:solidFill>
                        <a:schemeClr val="tx1"/>
                      </a:solidFill>
                      <a:latin typeface="+mj-lt"/>
                    </a:rPr>
                    <a:t>(Nationality Z)</a:t>
                  </a:r>
                </a:p>
              </p:txBody>
            </p:sp>
            <p:sp>
              <p:nvSpPr>
                <p:cNvPr id="14" name="Rectangle 13"/>
                <p:cNvSpPr/>
                <p:nvPr/>
              </p:nvSpPr>
              <p:spPr>
                <a:xfrm>
                  <a:off x="5914022" y="3700486"/>
                  <a:ext cx="2268000" cy="64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100" b="1" dirty="0">
                      <a:solidFill>
                        <a:schemeClr val="bg1"/>
                      </a:solidFill>
                      <a:latin typeface="+mj-lt"/>
                    </a:rPr>
                    <a:t>Commercial arm of Government Ministry</a:t>
                  </a:r>
                </a:p>
              </p:txBody>
            </p:sp>
            <p:cxnSp>
              <p:nvCxnSpPr>
                <p:cNvPr id="19" name="Straight Arrow Connector 18"/>
                <p:cNvCxnSpPr>
                  <a:stCxn id="13" idx="3"/>
                  <a:endCxn id="14" idx="1"/>
                </p:cNvCxnSpPr>
                <p:nvPr/>
              </p:nvCxnSpPr>
              <p:spPr>
                <a:xfrm>
                  <a:off x="3092735" y="4024486"/>
                  <a:ext cx="2821287" cy="0"/>
                </a:xfrm>
                <a:prstGeom prst="straightConnector1">
                  <a:avLst/>
                </a:prstGeom>
                <a:ln w="12700">
                  <a:prstDash val="dash"/>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0" name="Rectangle 39"/>
                <p:cNvSpPr/>
                <p:nvPr/>
              </p:nvSpPr>
              <p:spPr>
                <a:xfrm>
                  <a:off x="5845244" y="1538550"/>
                  <a:ext cx="2268000" cy="6387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100" b="1" dirty="0">
                      <a:solidFill>
                        <a:schemeClr val="bg1"/>
                      </a:solidFill>
                      <a:latin typeface="+mj-lt"/>
                    </a:rPr>
                    <a:t>Government Z</a:t>
                  </a:r>
                  <a:endParaRPr lang="en-GB" sz="800" dirty="0">
                    <a:solidFill>
                      <a:schemeClr val="bg1"/>
                    </a:solidFill>
                    <a:latin typeface="+mj-lt"/>
                  </a:endParaRPr>
                </a:p>
              </p:txBody>
            </p:sp>
            <p:cxnSp>
              <p:nvCxnSpPr>
                <p:cNvPr id="48" name="Straight Connector 47"/>
                <p:cNvCxnSpPr>
                  <a:stCxn id="40" idx="2"/>
                </p:cNvCxnSpPr>
                <p:nvPr/>
              </p:nvCxnSpPr>
              <p:spPr>
                <a:xfrm>
                  <a:off x="6979244" y="2177287"/>
                  <a:ext cx="0" cy="1523261"/>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Box 69"/>
                <p:cNvSpPr txBox="1"/>
                <p:nvPr/>
              </p:nvSpPr>
              <p:spPr>
                <a:xfrm>
                  <a:off x="1958735" y="2080223"/>
                  <a:ext cx="504825" cy="196051"/>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r>
                    <a:rPr lang="en-GB" sz="1000" b="1" dirty="0">
                      <a:latin typeface="+mj-lt"/>
                    </a:rPr>
                    <a:t>25%</a:t>
                  </a:r>
                </a:p>
              </p:txBody>
            </p:sp>
            <p:sp>
              <p:nvSpPr>
                <p:cNvPr id="72" name="TextBox 69"/>
                <p:cNvSpPr txBox="1"/>
                <p:nvPr/>
              </p:nvSpPr>
              <p:spPr>
                <a:xfrm>
                  <a:off x="3802831" y="3775974"/>
                  <a:ext cx="1686292" cy="196051"/>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r>
                    <a:rPr lang="en-GB" sz="1000" b="1" dirty="0">
                      <a:solidFill>
                        <a:schemeClr val="accent5">
                          <a:lumMod val="75000"/>
                        </a:schemeClr>
                      </a:solidFill>
                      <a:latin typeface="+mj-lt"/>
                    </a:rPr>
                    <a:t>Licence Agreement</a:t>
                  </a:r>
                </a:p>
              </p:txBody>
            </p:sp>
          </p:grpSp>
          <p:sp>
            <p:nvSpPr>
              <p:cNvPr id="42" name="TextBox 69"/>
              <p:cNvSpPr txBox="1"/>
              <p:nvPr/>
            </p:nvSpPr>
            <p:spPr>
              <a:xfrm>
                <a:off x="7847437" y="4001761"/>
                <a:ext cx="602823" cy="196051"/>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r>
                  <a:rPr lang="en-GB" sz="1000" b="1" dirty="0">
                    <a:latin typeface="+mj-lt"/>
                  </a:rPr>
                  <a:t>100%</a:t>
                </a:r>
              </a:p>
            </p:txBody>
          </p:sp>
          <p:sp>
            <p:nvSpPr>
              <p:cNvPr id="49" name="Rectangle 48"/>
              <p:cNvSpPr/>
              <p:nvPr/>
            </p:nvSpPr>
            <p:spPr>
              <a:xfrm>
                <a:off x="117890" y="2780990"/>
                <a:ext cx="1284044" cy="4842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100" b="1" dirty="0">
                    <a:solidFill>
                      <a:schemeClr val="bg1"/>
                    </a:solidFill>
                    <a:latin typeface="+mj-lt"/>
                  </a:rPr>
                  <a:t>Foreign </a:t>
                </a:r>
              </a:p>
              <a:p>
                <a:pPr algn="ctr"/>
                <a:r>
                  <a:rPr lang="en-GB" sz="1100" b="1" dirty="0">
                    <a:solidFill>
                      <a:schemeClr val="bg1"/>
                    </a:solidFill>
                    <a:latin typeface="+mj-lt"/>
                  </a:rPr>
                  <a:t>Investor A (Nationality X)</a:t>
                </a:r>
              </a:p>
            </p:txBody>
          </p:sp>
          <p:sp>
            <p:nvSpPr>
              <p:cNvPr id="69" name="TextBox 69"/>
              <p:cNvSpPr txBox="1"/>
              <p:nvPr/>
            </p:nvSpPr>
            <p:spPr>
              <a:xfrm>
                <a:off x="752096" y="3328863"/>
                <a:ext cx="504825" cy="196051"/>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r>
                  <a:rPr lang="en-GB" sz="1000" b="1" dirty="0">
                    <a:latin typeface="+mj-lt"/>
                  </a:rPr>
                  <a:t>45%</a:t>
                </a:r>
              </a:p>
            </p:txBody>
          </p:sp>
          <p:sp>
            <p:nvSpPr>
              <p:cNvPr id="70" name="Rectangle 69"/>
              <p:cNvSpPr/>
              <p:nvPr/>
            </p:nvSpPr>
            <p:spPr>
              <a:xfrm>
                <a:off x="4263709" y="2786096"/>
                <a:ext cx="1250462" cy="50022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100" b="1" dirty="0">
                    <a:solidFill>
                      <a:schemeClr val="bg1"/>
                    </a:solidFill>
                    <a:latin typeface="+mj-lt"/>
                  </a:rPr>
                  <a:t>Resident domestic shareholders </a:t>
                </a:r>
              </a:p>
            </p:txBody>
          </p:sp>
          <p:cxnSp>
            <p:nvCxnSpPr>
              <p:cNvPr id="62" name="Straight Connector 61"/>
              <p:cNvCxnSpPr>
                <a:stCxn id="10" idx="2"/>
                <a:endCxn id="13" idx="0"/>
              </p:cNvCxnSpPr>
              <p:nvPr/>
            </p:nvCxnSpPr>
            <p:spPr>
              <a:xfrm flipH="1">
                <a:off x="2826928" y="3286322"/>
                <a:ext cx="4282" cy="166171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49" idx="2"/>
              </p:cNvCxnSpPr>
              <p:nvPr/>
            </p:nvCxnSpPr>
            <p:spPr>
              <a:xfrm>
                <a:off x="759912" y="3265280"/>
                <a:ext cx="0" cy="757748"/>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70" idx="2"/>
              </p:cNvCxnSpPr>
              <p:nvPr/>
            </p:nvCxnSpPr>
            <p:spPr>
              <a:xfrm>
                <a:off x="4888940" y="3286322"/>
                <a:ext cx="0" cy="73670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752096" y="4016155"/>
                <a:ext cx="4149665" cy="6872"/>
              </a:xfrm>
              <a:prstGeom prst="line">
                <a:avLst/>
              </a:prstGeom>
            </p:spPr>
            <p:style>
              <a:lnRef idx="1">
                <a:schemeClr val="accent1"/>
              </a:lnRef>
              <a:fillRef idx="0">
                <a:schemeClr val="accent1"/>
              </a:fillRef>
              <a:effectRef idx="0">
                <a:schemeClr val="accent1"/>
              </a:effectRef>
              <a:fontRef idx="minor">
                <a:schemeClr val="tx1"/>
              </a:fontRef>
            </p:style>
          </p:cxnSp>
          <p:sp>
            <p:nvSpPr>
              <p:cNvPr id="91" name="TextBox 69"/>
              <p:cNvSpPr txBox="1"/>
              <p:nvPr/>
            </p:nvSpPr>
            <p:spPr>
              <a:xfrm>
                <a:off x="4868887" y="3328863"/>
                <a:ext cx="504825" cy="196051"/>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r>
                  <a:rPr lang="en-GB" sz="1000" b="1" dirty="0">
                    <a:latin typeface="+mj-lt"/>
                  </a:rPr>
                  <a:t>30%</a:t>
                </a:r>
              </a:p>
            </p:txBody>
          </p:sp>
        </p:grpSp>
        <p:sp>
          <p:nvSpPr>
            <p:cNvPr id="101" name="TextBox 69"/>
            <p:cNvSpPr txBox="1"/>
            <p:nvPr/>
          </p:nvSpPr>
          <p:spPr>
            <a:xfrm>
              <a:off x="5448324" y="5217886"/>
              <a:ext cx="1686292" cy="196051"/>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algn="ctr"/>
              <a:r>
                <a:rPr lang="en-GB" sz="1000" b="1" dirty="0">
                  <a:solidFill>
                    <a:srgbClr val="3B8ABF"/>
                  </a:solidFill>
                  <a:latin typeface="+mj-lt"/>
                </a:rPr>
                <a:t>ICC Arbitration</a:t>
              </a:r>
            </a:p>
          </p:txBody>
        </p:sp>
      </p:grpSp>
      <p:sp>
        <p:nvSpPr>
          <p:cNvPr id="116" name="TextBox 115"/>
          <p:cNvSpPr txBox="1"/>
          <p:nvPr/>
        </p:nvSpPr>
        <p:spPr>
          <a:xfrm>
            <a:off x="498366" y="3706284"/>
            <a:ext cx="2084512" cy="1283232"/>
          </a:xfrm>
          <a:prstGeom prst="rect">
            <a:avLst/>
          </a:prstGeom>
          <a:noFill/>
          <a:ln w="28575">
            <a:solidFill>
              <a:schemeClr val="accent2">
                <a:lumMod val="75000"/>
              </a:schemeClr>
            </a:solidFill>
          </a:ln>
        </p:spPr>
        <p:txBody>
          <a:bodyPr wrap="square" lIns="82102" tIns="82102" rIns="82102" bIns="82102" rtlCol="0" anchor="ctr">
            <a:noAutofit/>
          </a:bodyPr>
          <a:lstStyle/>
          <a:p>
            <a:pPr algn="ctr"/>
            <a:r>
              <a:rPr lang="en-GB" sz="1400" b="1" dirty="0">
                <a:latin typeface="+mj-lt"/>
              </a:rPr>
              <a:t>Governments X and Y have </a:t>
            </a:r>
            <a:r>
              <a:rPr lang="en-GB" sz="1400" b="1" dirty="0" err="1">
                <a:latin typeface="+mj-lt"/>
              </a:rPr>
              <a:t>BITs</a:t>
            </a:r>
            <a:r>
              <a:rPr lang="en-GB" sz="1400" b="1" dirty="0">
                <a:latin typeface="+mj-lt"/>
              </a:rPr>
              <a:t> with Country Z, each containing an arbitration clause (</a:t>
            </a:r>
            <a:r>
              <a:rPr lang="en-GB" sz="1400" b="1" dirty="0" err="1">
                <a:latin typeface="+mj-lt"/>
              </a:rPr>
              <a:t>ICSID</a:t>
            </a:r>
            <a:r>
              <a:rPr lang="en-GB" sz="1400" b="1" dirty="0">
                <a:latin typeface="+mj-lt"/>
              </a:rPr>
              <a:t>)</a:t>
            </a:r>
          </a:p>
        </p:txBody>
      </p:sp>
    </p:spTree>
    <p:extLst>
      <p:ext uri="{BB962C8B-B14F-4D97-AF65-F5344CB8AC3E}">
        <p14:creationId xmlns:p14="http://schemas.microsoft.com/office/powerpoint/2010/main" val="3210042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 name="TextBox 97"/>
          <p:cNvSpPr txBox="1"/>
          <p:nvPr/>
        </p:nvSpPr>
        <p:spPr>
          <a:xfrm>
            <a:off x="1618413" y="98070"/>
            <a:ext cx="8883920" cy="632990"/>
          </a:xfrm>
          <a:prstGeom prst="rect">
            <a:avLst/>
          </a:prstGeom>
          <a:noFill/>
        </p:spPr>
        <p:txBody>
          <a:bodyPr wrap="square" lIns="82102" tIns="82102" rIns="82102" bIns="82102" rtlCol="0">
            <a:noAutofit/>
          </a:bodyPr>
          <a:lstStyle/>
          <a:p>
            <a:pPr algn="ctr"/>
            <a:r>
              <a:rPr lang="en-GB" sz="3200" b="1" dirty="0">
                <a:solidFill>
                  <a:srgbClr val="C00000"/>
                </a:solidFill>
                <a:latin typeface="+mj-lt"/>
              </a:rPr>
              <a:t>Multiple contract claims with BIT claim</a:t>
            </a:r>
          </a:p>
        </p:txBody>
      </p:sp>
      <p:grpSp>
        <p:nvGrpSpPr>
          <p:cNvPr id="163" name="Group 162"/>
          <p:cNvGrpSpPr/>
          <p:nvPr/>
        </p:nvGrpSpPr>
        <p:grpSpPr>
          <a:xfrm>
            <a:off x="461182" y="1061138"/>
            <a:ext cx="11648157" cy="5796862"/>
            <a:chOff x="404495" y="818275"/>
            <a:chExt cx="10216404" cy="5081648"/>
          </a:xfrm>
        </p:grpSpPr>
        <p:cxnSp>
          <p:nvCxnSpPr>
            <p:cNvPr id="145" name="Straight Connector 144"/>
            <p:cNvCxnSpPr/>
            <p:nvPr/>
          </p:nvCxnSpPr>
          <p:spPr>
            <a:xfrm>
              <a:off x="6153327" y="3338711"/>
              <a:ext cx="0" cy="1652179"/>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a:endCxn id="76" idx="0"/>
            </p:cNvCxnSpPr>
            <p:nvPr/>
          </p:nvCxnSpPr>
          <p:spPr>
            <a:xfrm>
              <a:off x="6895268" y="3335665"/>
              <a:ext cx="0" cy="394749"/>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04495" y="4816620"/>
              <a:ext cx="3017219" cy="377843"/>
            </a:xfrm>
            <a:prstGeom prst="rect">
              <a:avLst/>
            </a:prstGeom>
            <a:noFill/>
            <a:ln w="28575">
              <a:solidFill>
                <a:schemeClr val="accent2">
                  <a:lumMod val="75000"/>
                </a:schemeClr>
              </a:solidFill>
            </a:ln>
          </p:spPr>
          <p:txBody>
            <a:bodyPr wrap="square" lIns="72000" tIns="72000" rIns="72000" bIns="72000" rtlCol="0" anchor="ctr">
              <a:noAutofit/>
            </a:bodyPr>
            <a:lstStyle/>
            <a:p>
              <a:pPr algn="ctr"/>
              <a:r>
                <a:rPr lang="en-GB" sz="1100" b="1" dirty="0">
                  <a:latin typeface="+mj-lt"/>
                </a:rPr>
                <a:t>Government X has a BIT with Country Z, which contains an arbitration clause (</a:t>
              </a:r>
              <a:r>
                <a:rPr lang="en-GB" sz="1100" b="1" dirty="0" err="1">
                  <a:latin typeface="+mj-lt"/>
                </a:rPr>
                <a:t>ICSID</a:t>
              </a:r>
              <a:r>
                <a:rPr lang="en-GB" sz="1100" b="1" dirty="0">
                  <a:latin typeface="+mj-lt"/>
                </a:rPr>
                <a:t>)</a:t>
              </a:r>
            </a:p>
          </p:txBody>
        </p:sp>
        <p:sp>
          <p:nvSpPr>
            <p:cNvPr id="27" name="Rectangle 26"/>
            <p:cNvSpPr/>
            <p:nvPr/>
          </p:nvSpPr>
          <p:spPr>
            <a:xfrm>
              <a:off x="4587631" y="1086338"/>
              <a:ext cx="1359877" cy="4100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endParaRPr lang="en-GB" sz="1600" dirty="0">
                <a:solidFill>
                  <a:schemeClr val="tx1"/>
                </a:solidFill>
                <a:latin typeface="+mj-lt"/>
              </a:endParaRPr>
            </a:p>
          </p:txBody>
        </p:sp>
        <p:sp>
          <p:nvSpPr>
            <p:cNvPr id="29" name="TextBox 28"/>
            <p:cNvSpPr txBox="1"/>
            <p:nvPr/>
          </p:nvSpPr>
          <p:spPr>
            <a:xfrm>
              <a:off x="6525637" y="818275"/>
              <a:ext cx="2102338" cy="324127"/>
            </a:xfrm>
            <a:prstGeom prst="rect">
              <a:avLst/>
            </a:prstGeom>
            <a:noFill/>
          </p:spPr>
          <p:txBody>
            <a:bodyPr wrap="square" lIns="72000" tIns="72000" rIns="72000" bIns="72000" rtlCol="0">
              <a:noAutofit/>
            </a:bodyPr>
            <a:lstStyle/>
            <a:p>
              <a:pPr algn="ctr"/>
              <a:r>
                <a:rPr lang="en-GB" sz="1400" b="1" dirty="0">
                  <a:latin typeface="+mj-lt"/>
                </a:rPr>
                <a:t>Structure of Agreements</a:t>
              </a:r>
            </a:p>
          </p:txBody>
        </p:sp>
        <p:grpSp>
          <p:nvGrpSpPr>
            <p:cNvPr id="52" name="Group 51"/>
            <p:cNvGrpSpPr/>
            <p:nvPr/>
          </p:nvGrpSpPr>
          <p:grpSpPr>
            <a:xfrm>
              <a:off x="528464" y="821042"/>
              <a:ext cx="2671129" cy="3359086"/>
              <a:chOff x="579655" y="651803"/>
              <a:chExt cx="3119294" cy="3714550"/>
            </a:xfrm>
          </p:grpSpPr>
          <p:grpSp>
            <p:nvGrpSpPr>
              <p:cNvPr id="53" name="Group 52"/>
              <p:cNvGrpSpPr/>
              <p:nvPr/>
            </p:nvGrpSpPr>
            <p:grpSpPr>
              <a:xfrm>
                <a:off x="579655" y="1515318"/>
                <a:ext cx="3119294" cy="2851035"/>
                <a:chOff x="3096395" y="1375022"/>
                <a:chExt cx="3468829" cy="3000013"/>
              </a:xfrm>
            </p:grpSpPr>
            <p:grpSp>
              <p:nvGrpSpPr>
                <p:cNvPr id="55" name="Group 54"/>
                <p:cNvGrpSpPr/>
                <p:nvPr/>
              </p:nvGrpSpPr>
              <p:grpSpPr>
                <a:xfrm>
                  <a:off x="3096395" y="1375022"/>
                  <a:ext cx="3468829" cy="3000013"/>
                  <a:chOff x="2923465" y="527968"/>
                  <a:chExt cx="3468829" cy="3000013"/>
                </a:xfrm>
              </p:grpSpPr>
              <p:grpSp>
                <p:nvGrpSpPr>
                  <p:cNvPr id="60" name="Group 59"/>
                  <p:cNvGrpSpPr/>
                  <p:nvPr/>
                </p:nvGrpSpPr>
                <p:grpSpPr>
                  <a:xfrm>
                    <a:off x="2923467" y="1012258"/>
                    <a:ext cx="3468827" cy="2515723"/>
                    <a:chOff x="1735529" y="780248"/>
                    <a:chExt cx="3468827" cy="2515723"/>
                  </a:xfrm>
                </p:grpSpPr>
                <p:sp>
                  <p:nvSpPr>
                    <p:cNvPr id="62" name="Rectangle 61"/>
                    <p:cNvSpPr/>
                    <p:nvPr/>
                  </p:nvSpPr>
                  <p:spPr>
                    <a:xfrm>
                      <a:off x="1735529" y="1164284"/>
                      <a:ext cx="1296708" cy="60018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chemeClr val="bg1"/>
                          </a:solidFill>
                          <a:latin typeface="+mj-lt"/>
                        </a:rPr>
                        <a:t>National Gas Company</a:t>
                      </a:r>
                    </a:p>
                  </p:txBody>
                </p:sp>
                <p:sp>
                  <p:nvSpPr>
                    <p:cNvPr id="64" name="Rectangle 63"/>
                    <p:cNvSpPr/>
                    <p:nvPr/>
                  </p:nvSpPr>
                  <p:spPr>
                    <a:xfrm>
                      <a:off x="2383883" y="2647971"/>
                      <a:ext cx="2268000" cy="648000"/>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100" b="1" dirty="0">
                          <a:solidFill>
                            <a:schemeClr val="tx1"/>
                          </a:solidFill>
                          <a:latin typeface="+mj-lt"/>
                        </a:rPr>
                        <a:t>Operating company</a:t>
                      </a:r>
                    </a:p>
                    <a:p>
                      <a:pPr algn="ctr"/>
                      <a:r>
                        <a:rPr lang="en-GB" sz="1100" b="1" dirty="0">
                          <a:solidFill>
                            <a:schemeClr val="tx1"/>
                          </a:solidFill>
                          <a:latin typeface="+mj-lt"/>
                        </a:rPr>
                        <a:t>(Nationality Z)</a:t>
                      </a:r>
                      <a:endParaRPr lang="en-GB" sz="1100" dirty="0">
                        <a:solidFill>
                          <a:schemeClr val="tx1"/>
                        </a:solidFill>
                        <a:latin typeface="+mj-lt"/>
                      </a:endParaRPr>
                    </a:p>
                  </p:txBody>
                </p:sp>
                <p:cxnSp>
                  <p:nvCxnSpPr>
                    <p:cNvPr id="70" name="Straight Connector 69"/>
                    <p:cNvCxnSpPr>
                      <a:endCxn id="64" idx="0"/>
                    </p:cNvCxnSpPr>
                    <p:nvPr/>
                  </p:nvCxnSpPr>
                  <p:spPr>
                    <a:xfrm>
                      <a:off x="3517882" y="2240600"/>
                      <a:ext cx="1" cy="407371"/>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Box 69"/>
                    <p:cNvSpPr txBox="1"/>
                    <p:nvPr/>
                  </p:nvSpPr>
                  <p:spPr>
                    <a:xfrm>
                      <a:off x="2383883" y="1860078"/>
                      <a:ext cx="532779" cy="235458"/>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r>
                        <a:rPr lang="en-GB" sz="900" b="1" dirty="0">
                          <a:latin typeface="+mj-lt"/>
                        </a:rPr>
                        <a:t>50%</a:t>
                      </a:r>
                    </a:p>
                  </p:txBody>
                </p:sp>
                <p:sp>
                  <p:nvSpPr>
                    <p:cNvPr id="73" name="TextBox 69"/>
                    <p:cNvSpPr txBox="1"/>
                    <p:nvPr/>
                  </p:nvSpPr>
                  <p:spPr>
                    <a:xfrm>
                      <a:off x="4518136" y="1859919"/>
                      <a:ext cx="686220" cy="235458"/>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r>
                        <a:rPr lang="en-GB" sz="900" b="1" dirty="0">
                          <a:latin typeface="+mj-lt"/>
                        </a:rPr>
                        <a:t>50%</a:t>
                      </a:r>
                    </a:p>
                  </p:txBody>
                </p:sp>
                <p:cxnSp>
                  <p:nvCxnSpPr>
                    <p:cNvPr id="74" name="Straight Connector 73"/>
                    <p:cNvCxnSpPr>
                      <a:stCxn id="61" idx="2"/>
                      <a:endCxn id="62" idx="0"/>
                    </p:cNvCxnSpPr>
                    <p:nvPr/>
                  </p:nvCxnSpPr>
                  <p:spPr>
                    <a:xfrm>
                      <a:off x="2383882" y="780248"/>
                      <a:ext cx="1" cy="384036"/>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3834849" y="1151046"/>
                      <a:ext cx="1295133" cy="6001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chemeClr val="bg1"/>
                          </a:solidFill>
                          <a:latin typeface="+mj-lt"/>
                        </a:rPr>
                        <a:t>Foreign </a:t>
                      </a:r>
                    </a:p>
                    <a:p>
                      <a:pPr algn="ctr"/>
                      <a:r>
                        <a:rPr lang="en-GB" sz="1000" b="1" dirty="0">
                          <a:solidFill>
                            <a:schemeClr val="bg1"/>
                          </a:solidFill>
                          <a:latin typeface="+mj-lt"/>
                        </a:rPr>
                        <a:t>Investor</a:t>
                      </a:r>
                    </a:p>
                    <a:p>
                      <a:pPr algn="ctr"/>
                      <a:r>
                        <a:rPr lang="en-GB" sz="1000" b="1" dirty="0">
                          <a:solidFill>
                            <a:schemeClr val="bg1"/>
                          </a:solidFill>
                          <a:latin typeface="+mj-lt"/>
                        </a:rPr>
                        <a:t>(Nationality X)</a:t>
                      </a:r>
                      <a:endParaRPr lang="en-GB" sz="700" dirty="0">
                        <a:solidFill>
                          <a:schemeClr val="bg1"/>
                        </a:solidFill>
                        <a:latin typeface="+mj-lt"/>
                      </a:endParaRPr>
                    </a:p>
                  </p:txBody>
                </p:sp>
              </p:grpSp>
              <p:sp>
                <p:nvSpPr>
                  <p:cNvPr id="61" name="Rectangle 60"/>
                  <p:cNvSpPr/>
                  <p:nvPr/>
                </p:nvSpPr>
                <p:spPr>
                  <a:xfrm>
                    <a:off x="2923465" y="527968"/>
                    <a:ext cx="1296710" cy="48429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chemeClr val="bg1"/>
                        </a:solidFill>
                        <a:latin typeface="+mj-lt"/>
                      </a:rPr>
                      <a:t>Government </a:t>
                    </a:r>
                  </a:p>
                  <a:p>
                    <a:pPr algn="ctr"/>
                    <a:r>
                      <a:rPr lang="en-GB" sz="1000" b="1" dirty="0">
                        <a:solidFill>
                          <a:schemeClr val="bg1"/>
                        </a:solidFill>
                        <a:latin typeface="+mj-lt"/>
                      </a:rPr>
                      <a:t>of Z</a:t>
                    </a:r>
                  </a:p>
                </p:txBody>
              </p:sp>
            </p:grpSp>
            <p:sp>
              <p:nvSpPr>
                <p:cNvPr id="56" name="TextBox 69"/>
                <p:cNvSpPr txBox="1"/>
                <p:nvPr/>
              </p:nvSpPr>
              <p:spPr>
                <a:xfrm>
                  <a:off x="3744752" y="1941303"/>
                  <a:ext cx="676307" cy="235458"/>
                </a:xfrm>
                <a:prstGeom prst="rect">
                  <a:avLst/>
                </a:prstGeom>
                <a:noFill/>
              </p:spPr>
              <p:txBody>
                <a:bodyPr wrap="square" rtlCol="0">
                  <a:spAutoFit/>
                </a:bodyPr>
                <a:ls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r>
                    <a:rPr lang="en-GB" sz="900" b="1" dirty="0">
                      <a:latin typeface="+mj-lt"/>
                    </a:rPr>
                    <a:t>100%</a:t>
                  </a:r>
                </a:p>
              </p:txBody>
            </p:sp>
            <p:cxnSp>
              <p:nvCxnSpPr>
                <p:cNvPr id="57" name="Straight Connector 56"/>
                <p:cNvCxnSpPr/>
                <p:nvPr/>
              </p:nvCxnSpPr>
              <p:spPr>
                <a:xfrm>
                  <a:off x="5879004" y="2800897"/>
                  <a:ext cx="0" cy="516323"/>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1273050" y="651803"/>
                <a:ext cx="1856424" cy="289169"/>
              </a:xfrm>
              <a:prstGeom prst="rect">
                <a:avLst/>
              </a:prstGeom>
              <a:noFill/>
            </p:spPr>
            <p:txBody>
              <a:bodyPr wrap="square" lIns="72000" tIns="72000" rIns="72000" bIns="72000" rtlCol="0">
                <a:noAutofit/>
              </a:bodyPr>
              <a:lstStyle/>
              <a:p>
                <a:pPr algn="ctr"/>
                <a:r>
                  <a:rPr lang="en-GB" sz="1400" b="1" dirty="0">
                    <a:latin typeface="+mj-lt"/>
                  </a:rPr>
                  <a:t>Corporate Structure</a:t>
                </a:r>
              </a:p>
            </p:txBody>
          </p:sp>
        </p:grpSp>
        <p:grpSp>
          <p:nvGrpSpPr>
            <p:cNvPr id="85" name="Group 84"/>
            <p:cNvGrpSpPr/>
            <p:nvPr/>
          </p:nvGrpSpPr>
          <p:grpSpPr>
            <a:xfrm>
              <a:off x="4019935" y="1915175"/>
              <a:ext cx="6600964" cy="3312321"/>
              <a:chOff x="4587631" y="1915175"/>
              <a:chExt cx="6600964" cy="3312321"/>
            </a:xfrm>
          </p:grpSpPr>
          <p:grpSp>
            <p:nvGrpSpPr>
              <p:cNvPr id="100" name="Group 99"/>
              <p:cNvGrpSpPr/>
              <p:nvPr/>
            </p:nvGrpSpPr>
            <p:grpSpPr>
              <a:xfrm>
                <a:off x="4587631" y="2369449"/>
                <a:ext cx="5220831" cy="483129"/>
                <a:chOff x="823080" y="1376701"/>
                <a:chExt cx="5805857" cy="508375"/>
              </a:xfrm>
            </p:grpSpPr>
            <p:grpSp>
              <p:nvGrpSpPr>
                <p:cNvPr id="1040" name="Group 1039"/>
                <p:cNvGrpSpPr/>
                <p:nvPr/>
              </p:nvGrpSpPr>
              <p:grpSpPr>
                <a:xfrm>
                  <a:off x="2273692" y="1376701"/>
                  <a:ext cx="4355245" cy="508375"/>
                  <a:chOff x="1085754" y="1144691"/>
                  <a:chExt cx="4355245" cy="508375"/>
                </a:xfrm>
              </p:grpSpPr>
              <p:sp>
                <p:nvSpPr>
                  <p:cNvPr id="10" name="Rectangle 9"/>
                  <p:cNvSpPr/>
                  <p:nvPr/>
                </p:nvSpPr>
                <p:spPr>
                  <a:xfrm>
                    <a:off x="1085754" y="1144691"/>
                    <a:ext cx="1153180" cy="49793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chemeClr val="bg1"/>
                        </a:solidFill>
                        <a:latin typeface="+mj-lt"/>
                      </a:rPr>
                      <a:t>National Gas Company</a:t>
                    </a:r>
                  </a:p>
                </p:txBody>
              </p:sp>
              <p:sp>
                <p:nvSpPr>
                  <p:cNvPr id="13" name="Rectangle 12"/>
                  <p:cNvSpPr/>
                  <p:nvPr/>
                </p:nvSpPr>
                <p:spPr>
                  <a:xfrm>
                    <a:off x="4243515" y="1161525"/>
                    <a:ext cx="1197484" cy="491541"/>
                  </a:xfrm>
                  <a:prstGeom prst="rect">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chemeClr val="tx1"/>
                        </a:solidFill>
                        <a:latin typeface="+mj-lt"/>
                      </a:rPr>
                      <a:t>Operating company</a:t>
                    </a:r>
                  </a:p>
                  <a:p>
                    <a:pPr algn="ctr"/>
                    <a:r>
                      <a:rPr lang="en-GB" sz="1000" b="1" dirty="0">
                        <a:solidFill>
                          <a:schemeClr val="tx1"/>
                        </a:solidFill>
                        <a:latin typeface="+mj-lt"/>
                      </a:rPr>
                      <a:t>(Nationality Z)</a:t>
                    </a:r>
                    <a:endParaRPr lang="en-GB" sz="1000" dirty="0">
                      <a:solidFill>
                        <a:schemeClr val="tx1"/>
                      </a:solidFill>
                      <a:latin typeface="+mj-lt"/>
                    </a:endParaRPr>
                  </a:p>
                </p:txBody>
              </p:sp>
              <p:sp>
                <p:nvSpPr>
                  <p:cNvPr id="40" name="Rectangle 39"/>
                  <p:cNvSpPr/>
                  <p:nvPr/>
                </p:nvSpPr>
                <p:spPr>
                  <a:xfrm>
                    <a:off x="2760977" y="1152560"/>
                    <a:ext cx="1136598" cy="4979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chemeClr val="bg1"/>
                        </a:solidFill>
                        <a:latin typeface="+mj-lt"/>
                      </a:rPr>
                      <a:t>Foreign </a:t>
                    </a:r>
                  </a:p>
                  <a:p>
                    <a:pPr algn="ctr"/>
                    <a:r>
                      <a:rPr lang="en-GB" sz="1000" b="1" dirty="0">
                        <a:solidFill>
                          <a:schemeClr val="bg1"/>
                        </a:solidFill>
                        <a:latin typeface="+mj-lt"/>
                      </a:rPr>
                      <a:t>Investor </a:t>
                    </a:r>
                  </a:p>
                  <a:p>
                    <a:pPr algn="ctr"/>
                    <a:r>
                      <a:rPr lang="en-GB" sz="1000" b="1" dirty="0">
                        <a:solidFill>
                          <a:schemeClr val="bg1"/>
                        </a:solidFill>
                        <a:latin typeface="+mj-lt"/>
                      </a:rPr>
                      <a:t>(Nationality X</a:t>
                    </a:r>
                    <a:r>
                      <a:rPr lang="en-GB" sz="1100" b="1" dirty="0">
                        <a:solidFill>
                          <a:schemeClr val="bg1"/>
                        </a:solidFill>
                        <a:latin typeface="+mj-lt"/>
                      </a:rPr>
                      <a:t>)</a:t>
                    </a:r>
                    <a:endParaRPr lang="en-GB" sz="800" dirty="0">
                      <a:solidFill>
                        <a:schemeClr val="bg1"/>
                      </a:solidFill>
                      <a:latin typeface="+mj-lt"/>
                    </a:endParaRPr>
                  </a:p>
                </p:txBody>
              </p:sp>
            </p:grpSp>
            <p:sp>
              <p:nvSpPr>
                <p:cNvPr id="127" name="Rectangle 126"/>
                <p:cNvSpPr/>
                <p:nvPr/>
              </p:nvSpPr>
              <p:spPr>
                <a:xfrm>
                  <a:off x="823080" y="1376701"/>
                  <a:ext cx="1077701" cy="49793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chemeClr val="bg1"/>
                      </a:solidFill>
                      <a:latin typeface="+mj-lt"/>
                    </a:rPr>
                    <a:t>Government of Z</a:t>
                  </a:r>
                </a:p>
              </p:txBody>
            </p:sp>
          </p:grpSp>
          <p:sp>
            <p:nvSpPr>
              <p:cNvPr id="76" name="Rectangle 75"/>
              <p:cNvSpPr/>
              <p:nvPr/>
            </p:nvSpPr>
            <p:spPr>
              <a:xfrm>
                <a:off x="6944474" y="3730414"/>
                <a:ext cx="1036980" cy="473212"/>
              </a:xfrm>
              <a:prstGeom prst="rect">
                <a:avLst/>
              </a:prstGeom>
              <a:pattFill prst="pct90">
                <a:fgClr>
                  <a:schemeClr val="bg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rgbClr val="1D2B4D"/>
                    </a:solidFill>
                    <a:latin typeface="+mj-lt"/>
                  </a:rPr>
                  <a:t>Distributors</a:t>
                </a:r>
              </a:p>
            </p:txBody>
          </p:sp>
          <p:sp>
            <p:nvSpPr>
              <p:cNvPr id="77" name="Rectangle 76"/>
              <p:cNvSpPr/>
              <p:nvPr/>
            </p:nvSpPr>
            <p:spPr>
              <a:xfrm>
                <a:off x="6305416" y="4754284"/>
                <a:ext cx="1036980" cy="473212"/>
              </a:xfrm>
              <a:prstGeom prst="rect">
                <a:avLst/>
              </a:prstGeom>
              <a:pattFill prst="pct90">
                <a:fgClr>
                  <a:schemeClr val="accent5"/>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043056" rtl="0" eaLnBrk="1" latinLnBrk="0" hangingPunct="1">
                  <a:defRPr sz="2100" kern="1200">
                    <a:solidFill>
                      <a:schemeClr val="lt1"/>
                    </a:solidFill>
                    <a:latin typeface="+mn-lt"/>
                    <a:ea typeface="+mn-ea"/>
                    <a:cs typeface="+mn-cs"/>
                  </a:defRPr>
                </a:lvl1pPr>
                <a:lvl2pPr marL="521528" algn="l" defTabSz="1043056" rtl="0" eaLnBrk="1" latinLnBrk="0" hangingPunct="1">
                  <a:defRPr sz="2100" kern="1200">
                    <a:solidFill>
                      <a:schemeClr val="lt1"/>
                    </a:solidFill>
                    <a:latin typeface="+mn-lt"/>
                    <a:ea typeface="+mn-ea"/>
                    <a:cs typeface="+mn-cs"/>
                  </a:defRPr>
                </a:lvl2pPr>
                <a:lvl3pPr marL="1043056" algn="l" defTabSz="1043056" rtl="0" eaLnBrk="1" latinLnBrk="0" hangingPunct="1">
                  <a:defRPr sz="2100" kern="1200">
                    <a:solidFill>
                      <a:schemeClr val="lt1"/>
                    </a:solidFill>
                    <a:latin typeface="+mn-lt"/>
                    <a:ea typeface="+mn-ea"/>
                    <a:cs typeface="+mn-cs"/>
                  </a:defRPr>
                </a:lvl3pPr>
                <a:lvl4pPr marL="1564584" algn="l" defTabSz="1043056" rtl="0" eaLnBrk="1" latinLnBrk="0" hangingPunct="1">
                  <a:defRPr sz="2100" kern="1200">
                    <a:solidFill>
                      <a:schemeClr val="lt1"/>
                    </a:solidFill>
                    <a:latin typeface="+mn-lt"/>
                    <a:ea typeface="+mn-ea"/>
                    <a:cs typeface="+mn-cs"/>
                  </a:defRPr>
                </a:lvl4pPr>
                <a:lvl5pPr marL="2086112" algn="l" defTabSz="1043056" rtl="0" eaLnBrk="1" latinLnBrk="0" hangingPunct="1">
                  <a:defRPr sz="2100" kern="1200">
                    <a:solidFill>
                      <a:schemeClr val="lt1"/>
                    </a:solidFill>
                    <a:latin typeface="+mn-lt"/>
                    <a:ea typeface="+mn-ea"/>
                    <a:cs typeface="+mn-cs"/>
                  </a:defRPr>
                </a:lvl5pPr>
                <a:lvl6pPr marL="2607640" algn="l" defTabSz="1043056" rtl="0" eaLnBrk="1" latinLnBrk="0" hangingPunct="1">
                  <a:defRPr sz="2100" kern="1200">
                    <a:solidFill>
                      <a:schemeClr val="lt1"/>
                    </a:solidFill>
                    <a:latin typeface="+mn-lt"/>
                    <a:ea typeface="+mn-ea"/>
                    <a:cs typeface="+mn-cs"/>
                  </a:defRPr>
                </a:lvl6pPr>
                <a:lvl7pPr marL="3129168" algn="l" defTabSz="1043056" rtl="0" eaLnBrk="1" latinLnBrk="0" hangingPunct="1">
                  <a:defRPr sz="2100" kern="1200">
                    <a:solidFill>
                      <a:schemeClr val="lt1"/>
                    </a:solidFill>
                    <a:latin typeface="+mn-lt"/>
                    <a:ea typeface="+mn-ea"/>
                    <a:cs typeface="+mn-cs"/>
                  </a:defRPr>
                </a:lvl7pPr>
                <a:lvl8pPr marL="3650696" algn="l" defTabSz="1043056" rtl="0" eaLnBrk="1" latinLnBrk="0" hangingPunct="1">
                  <a:defRPr sz="2100" kern="1200">
                    <a:solidFill>
                      <a:schemeClr val="lt1"/>
                    </a:solidFill>
                    <a:latin typeface="+mn-lt"/>
                    <a:ea typeface="+mn-ea"/>
                    <a:cs typeface="+mn-cs"/>
                  </a:defRPr>
                </a:lvl8pPr>
                <a:lvl9pPr marL="4172224" algn="l" defTabSz="1043056" rtl="0" eaLnBrk="1" latinLnBrk="0" hangingPunct="1">
                  <a:defRPr sz="2100" kern="1200">
                    <a:solidFill>
                      <a:schemeClr val="lt1"/>
                    </a:solidFill>
                    <a:latin typeface="+mn-lt"/>
                    <a:ea typeface="+mn-ea"/>
                    <a:cs typeface="+mn-cs"/>
                  </a:defRPr>
                </a:lvl9pPr>
              </a:lstStyle>
              <a:p>
                <a:pPr algn="ctr"/>
                <a:r>
                  <a:rPr lang="en-GB" sz="1000" b="1" dirty="0">
                    <a:solidFill>
                      <a:srgbClr val="1D2B4D"/>
                    </a:solidFill>
                    <a:latin typeface="+mj-lt"/>
                  </a:rPr>
                  <a:t>Lenders</a:t>
                </a:r>
              </a:p>
            </p:txBody>
          </p:sp>
          <p:cxnSp>
            <p:nvCxnSpPr>
              <p:cNvPr id="37" name="Straight Connector 36"/>
              <p:cNvCxnSpPr/>
              <p:nvPr/>
            </p:nvCxnSpPr>
            <p:spPr>
              <a:xfrm>
                <a:off x="6216222" y="2054115"/>
                <a:ext cx="3085313"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6218692" y="2046008"/>
                <a:ext cx="0" cy="265517"/>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7818728" y="2054115"/>
                <a:ext cx="0" cy="265517"/>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V="1">
                <a:off x="9301535" y="2054115"/>
                <a:ext cx="0" cy="27495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9195671" y="1915175"/>
                <a:ext cx="1992924" cy="501692"/>
              </a:xfrm>
              <a:prstGeom prst="rect">
                <a:avLst/>
              </a:prstGeom>
              <a:noFill/>
            </p:spPr>
            <p:txBody>
              <a:bodyPr wrap="square" lIns="72000" tIns="72000" rIns="72000" bIns="72000" rtlCol="0">
                <a:noAutofit/>
              </a:bodyPr>
              <a:lstStyle/>
              <a:p>
                <a:pPr algn="r"/>
                <a:r>
                  <a:rPr lang="en-GB" sz="1100" b="1" dirty="0">
                    <a:solidFill>
                      <a:schemeClr val="accent6">
                        <a:lumMod val="50000"/>
                      </a:schemeClr>
                    </a:solidFill>
                    <a:latin typeface="+mj-lt"/>
                  </a:rPr>
                  <a:t>Gas Pooling Agreement</a:t>
                </a:r>
              </a:p>
              <a:p>
                <a:pPr algn="r"/>
                <a:r>
                  <a:rPr lang="en-GB" sz="1000" dirty="0">
                    <a:solidFill>
                      <a:schemeClr val="accent6">
                        <a:lumMod val="50000"/>
                      </a:schemeClr>
                    </a:solidFill>
                    <a:latin typeface="+mj-lt"/>
                  </a:rPr>
                  <a:t>(Z law; regional arbitration clause)</a:t>
                </a:r>
              </a:p>
            </p:txBody>
          </p:sp>
        </p:grpSp>
        <p:cxnSp>
          <p:nvCxnSpPr>
            <p:cNvPr id="90" name="Straight Connector 89"/>
            <p:cNvCxnSpPr/>
            <p:nvPr/>
          </p:nvCxnSpPr>
          <p:spPr>
            <a:xfrm>
              <a:off x="3818023" y="916381"/>
              <a:ext cx="0" cy="4622594"/>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V="1">
              <a:off x="4505362" y="1270409"/>
              <a:ext cx="0" cy="103361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V="1">
              <a:off x="7251032" y="1710607"/>
              <a:ext cx="0" cy="253055"/>
            </a:xfrm>
            <a:prstGeom prst="line">
              <a:avLst/>
            </a:prstGeom>
            <a:ln w="22225" cmpd="sng">
              <a:solidFill>
                <a:srgbClr val="7030A0"/>
              </a:solidFill>
              <a:prstDash val="solid"/>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V="1">
              <a:off x="5648526" y="1720329"/>
              <a:ext cx="0" cy="253054"/>
            </a:xfrm>
            <a:prstGeom prst="line">
              <a:avLst/>
            </a:prstGeom>
            <a:ln w="22225" cmpd="sng">
              <a:solidFill>
                <a:srgbClr val="7030A0"/>
              </a:solidFill>
              <a:prstDash val="solid"/>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5650996" y="1720328"/>
              <a:ext cx="1600036" cy="0"/>
            </a:xfrm>
            <a:prstGeom prst="line">
              <a:avLst/>
            </a:prstGeom>
            <a:ln w="22225" cmpd="sng">
              <a:solidFill>
                <a:srgbClr val="7030A0"/>
              </a:solidFill>
              <a:prstDash val="solid"/>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4505362" y="1270408"/>
              <a:ext cx="2748140"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H="1">
              <a:off x="7251032" y="1270408"/>
              <a:ext cx="2470" cy="331515"/>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a:off x="8417685" y="1525482"/>
              <a:ext cx="2203214" cy="389693"/>
            </a:xfrm>
            <a:prstGeom prst="rect">
              <a:avLst/>
            </a:prstGeom>
            <a:noFill/>
          </p:spPr>
          <p:txBody>
            <a:bodyPr wrap="square" lIns="72000" tIns="72000" rIns="72000" bIns="72000" rtlCol="0">
              <a:noAutofit/>
            </a:bodyPr>
            <a:lstStyle/>
            <a:p>
              <a:pPr algn="r"/>
              <a:r>
                <a:rPr lang="en-GB" sz="1100" b="1" dirty="0">
                  <a:solidFill>
                    <a:srgbClr val="7030A0"/>
                  </a:solidFill>
                  <a:latin typeface="+mj-lt"/>
                </a:rPr>
                <a:t>Gas Sales Agreement</a:t>
              </a:r>
            </a:p>
            <a:p>
              <a:pPr algn="r"/>
              <a:r>
                <a:rPr lang="en-GB" sz="1000" dirty="0">
                  <a:solidFill>
                    <a:srgbClr val="7030A0"/>
                  </a:solidFill>
                  <a:latin typeface="+mj-lt"/>
                </a:rPr>
                <a:t>(Z law; regional arbitration clause)</a:t>
              </a:r>
            </a:p>
          </p:txBody>
        </p:sp>
        <p:sp>
          <p:nvSpPr>
            <p:cNvPr id="136" name="TextBox 135"/>
            <p:cNvSpPr txBox="1"/>
            <p:nvPr/>
          </p:nvSpPr>
          <p:spPr>
            <a:xfrm>
              <a:off x="8627975" y="1086864"/>
              <a:ext cx="1992924" cy="408974"/>
            </a:xfrm>
            <a:prstGeom prst="rect">
              <a:avLst/>
            </a:prstGeom>
            <a:noFill/>
          </p:spPr>
          <p:txBody>
            <a:bodyPr wrap="square" lIns="72000" tIns="72000" rIns="72000" bIns="72000" rtlCol="0">
              <a:noAutofit/>
            </a:bodyPr>
            <a:lstStyle/>
            <a:p>
              <a:pPr algn="r"/>
              <a:r>
                <a:rPr lang="en-GB" sz="1100" b="1" dirty="0">
                  <a:solidFill>
                    <a:srgbClr val="FF0000"/>
                  </a:solidFill>
                  <a:latin typeface="+mj-lt"/>
                </a:rPr>
                <a:t>Concession Agreement*</a:t>
              </a:r>
            </a:p>
            <a:p>
              <a:pPr algn="r"/>
              <a:r>
                <a:rPr lang="en-GB" sz="1000" dirty="0">
                  <a:solidFill>
                    <a:srgbClr val="FF0000"/>
                  </a:solidFill>
                  <a:latin typeface="+mj-lt"/>
                </a:rPr>
                <a:t>(Z law; regional arbitration clause)</a:t>
              </a:r>
              <a:endParaRPr lang="en-GB" sz="1100" dirty="0">
                <a:solidFill>
                  <a:srgbClr val="FF0000"/>
                </a:solidFill>
                <a:latin typeface="+mj-lt"/>
              </a:endParaRPr>
            </a:p>
          </p:txBody>
        </p:sp>
        <p:sp>
          <p:nvSpPr>
            <p:cNvPr id="1028" name="TextBox 1027"/>
            <p:cNvSpPr txBox="1"/>
            <p:nvPr/>
          </p:nvSpPr>
          <p:spPr>
            <a:xfrm>
              <a:off x="8570339" y="5543424"/>
              <a:ext cx="2027323" cy="356499"/>
            </a:xfrm>
            <a:prstGeom prst="rect">
              <a:avLst/>
            </a:prstGeom>
            <a:noFill/>
          </p:spPr>
          <p:txBody>
            <a:bodyPr wrap="square" lIns="72000" tIns="72000" rIns="72000" bIns="72000" rtlCol="0">
              <a:noAutofit/>
            </a:bodyPr>
            <a:lstStyle/>
            <a:p>
              <a:r>
                <a:rPr lang="en-GB" sz="1000" dirty="0">
                  <a:latin typeface="+mj-lt"/>
                </a:rPr>
                <a:t>*contains Force Majeure clause</a:t>
              </a:r>
            </a:p>
          </p:txBody>
        </p:sp>
        <p:cxnSp>
          <p:nvCxnSpPr>
            <p:cNvPr id="1042" name="Straight Connector 1041"/>
            <p:cNvCxnSpPr/>
            <p:nvPr/>
          </p:nvCxnSpPr>
          <p:spPr>
            <a:xfrm flipV="1">
              <a:off x="5552273" y="2941970"/>
              <a:ext cx="0" cy="393697"/>
            </a:xfrm>
            <a:prstGeom prst="line">
              <a:avLst/>
            </a:prstGeom>
            <a:ln w="28575">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6" name="Straight Connector 1045"/>
            <p:cNvCxnSpPr/>
            <p:nvPr/>
          </p:nvCxnSpPr>
          <p:spPr>
            <a:xfrm>
              <a:off x="7371569" y="2879447"/>
              <a:ext cx="0" cy="459264"/>
            </a:xfrm>
            <a:prstGeom prst="line">
              <a:avLst/>
            </a:prstGeom>
            <a:ln w="28575">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5552273" y="3335665"/>
              <a:ext cx="1825450" cy="4"/>
            </a:xfrm>
            <a:prstGeom prst="line">
              <a:avLst/>
            </a:prstGeom>
            <a:ln w="28575">
              <a:solidFill>
                <a:schemeClr val="accent5">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43" name="TextBox 142"/>
            <p:cNvSpPr txBox="1"/>
            <p:nvPr/>
          </p:nvSpPr>
          <p:spPr>
            <a:xfrm>
              <a:off x="8129672" y="3769240"/>
              <a:ext cx="2408480" cy="395560"/>
            </a:xfrm>
            <a:prstGeom prst="rect">
              <a:avLst/>
            </a:prstGeom>
            <a:noFill/>
          </p:spPr>
          <p:txBody>
            <a:bodyPr wrap="square" lIns="72000" tIns="72000" rIns="72000" bIns="72000" rtlCol="0">
              <a:noAutofit/>
            </a:bodyPr>
            <a:lstStyle/>
            <a:p>
              <a:pPr algn="r"/>
              <a:r>
                <a:rPr lang="en-GB" sz="1100" b="1" dirty="0">
                  <a:solidFill>
                    <a:schemeClr val="bg2">
                      <a:lumMod val="75000"/>
                    </a:schemeClr>
                  </a:solidFill>
                  <a:latin typeface="+mj-lt"/>
                </a:rPr>
                <a:t>Sales Agreements* with distributors</a:t>
              </a:r>
            </a:p>
            <a:p>
              <a:pPr algn="r"/>
              <a:r>
                <a:rPr lang="en-GB" sz="1000" dirty="0">
                  <a:solidFill>
                    <a:schemeClr val="bg2">
                      <a:lumMod val="75000"/>
                    </a:schemeClr>
                  </a:solidFill>
                  <a:latin typeface="+mj-lt"/>
                </a:rPr>
                <a:t>(English law;  ICC arbitration clause)</a:t>
              </a:r>
            </a:p>
          </p:txBody>
        </p:sp>
        <p:sp>
          <p:nvSpPr>
            <p:cNvPr id="191" name="TextBox 190"/>
            <p:cNvSpPr txBox="1"/>
            <p:nvPr/>
          </p:nvSpPr>
          <p:spPr>
            <a:xfrm>
              <a:off x="8163946" y="4798903"/>
              <a:ext cx="2339932" cy="395560"/>
            </a:xfrm>
            <a:prstGeom prst="rect">
              <a:avLst/>
            </a:prstGeom>
            <a:noFill/>
          </p:spPr>
          <p:txBody>
            <a:bodyPr wrap="square" lIns="72000" tIns="72000" rIns="72000" bIns="72000" rtlCol="0">
              <a:noAutofit/>
            </a:bodyPr>
            <a:lstStyle/>
            <a:p>
              <a:pPr algn="r"/>
              <a:r>
                <a:rPr lang="en-GB" sz="1100" b="1" dirty="0">
                  <a:solidFill>
                    <a:schemeClr val="accent5">
                      <a:lumMod val="75000"/>
                    </a:schemeClr>
                  </a:solidFill>
                  <a:latin typeface="+mj-lt"/>
                </a:rPr>
                <a:t>Finance Agreements* with lenders</a:t>
              </a:r>
            </a:p>
            <a:p>
              <a:pPr algn="r"/>
              <a:r>
                <a:rPr lang="en-GB" sz="1000" dirty="0">
                  <a:solidFill>
                    <a:schemeClr val="accent5">
                      <a:lumMod val="75000"/>
                    </a:schemeClr>
                  </a:solidFill>
                  <a:latin typeface="+mj-lt"/>
                </a:rPr>
                <a:t>(English law;  ICC arbitration clause)</a:t>
              </a:r>
            </a:p>
          </p:txBody>
        </p:sp>
      </p:grpSp>
      <p:cxnSp>
        <p:nvCxnSpPr>
          <p:cNvPr id="6" name="Straight Connector 5"/>
          <p:cNvCxnSpPr>
            <a:stCxn id="62" idx="2"/>
          </p:cNvCxnSpPr>
          <p:nvPr/>
        </p:nvCxnSpPr>
        <p:spPr>
          <a:xfrm>
            <a:off x="1171751" y="3394737"/>
            <a:ext cx="0" cy="46678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171750" y="3859120"/>
            <a:ext cx="1873773" cy="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440125" y="1576906"/>
            <a:ext cx="2816" cy="378174"/>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49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endParaRPr lang="en-CA" dirty="0"/>
          </a:p>
        </p:txBody>
      </p:sp>
      <p:sp>
        <p:nvSpPr>
          <p:cNvPr id="4" name="Title 3"/>
          <p:cNvSpPr>
            <a:spLocks noGrp="1"/>
          </p:cNvSpPr>
          <p:nvPr>
            <p:ph type="title"/>
          </p:nvPr>
        </p:nvSpPr>
        <p:spPr>
          <a:xfrm>
            <a:off x="1999006" y="2400574"/>
            <a:ext cx="7584661" cy="1013800"/>
          </a:xfrm>
        </p:spPr>
        <p:txBody>
          <a:bodyPr/>
          <a:lstStyle/>
          <a:p>
            <a:pPr algn="ctr"/>
            <a:r>
              <a:rPr lang="en-CA" sz="3200" dirty="0" smtClean="0">
                <a:solidFill>
                  <a:schemeClr val="accent2"/>
                </a:solidFill>
              </a:rPr>
              <a:t>Overlapping Contractual Claims</a:t>
            </a:r>
            <a:endParaRPr lang="en-CA" sz="3200" dirty="0">
              <a:solidFill>
                <a:schemeClr val="accent2"/>
              </a:solidFill>
            </a:endParaRPr>
          </a:p>
        </p:txBody>
      </p:sp>
    </p:spTree>
    <p:extLst>
      <p:ext uri="{BB962C8B-B14F-4D97-AF65-F5344CB8AC3E}">
        <p14:creationId xmlns:p14="http://schemas.microsoft.com/office/powerpoint/2010/main" val="21511013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358956" y="2410964"/>
            <a:ext cx="1972999" cy="874624"/>
          </a:xfrm>
        </p:spPr>
        <p:txBody>
          <a:bodyPr>
            <a:normAutofit/>
          </a:bodyPr>
          <a:lstStyle/>
          <a:p>
            <a:pPr marL="0" indent="0" algn="ctr">
              <a:buNone/>
            </a:pPr>
            <a:r>
              <a:rPr lang="en-US" sz="2200" b="1" dirty="0" smtClean="0"/>
              <a:t>GUARANTOR A</a:t>
            </a:r>
          </a:p>
          <a:p>
            <a:pPr marL="0" indent="0" algn="ctr">
              <a:buNone/>
            </a:pPr>
            <a:r>
              <a:rPr lang="en-US" sz="2200" b="1" i="1" dirty="0" smtClean="0"/>
              <a:t>State A </a:t>
            </a:r>
          </a:p>
          <a:p>
            <a:pPr marL="0" indent="0" algn="ctr">
              <a:buNone/>
            </a:pPr>
            <a:endParaRPr lang="en-US" sz="2200" b="1" i="1" dirty="0"/>
          </a:p>
        </p:txBody>
      </p:sp>
      <p:sp>
        <p:nvSpPr>
          <p:cNvPr id="3" name="Rounded Rectangle 2"/>
          <p:cNvSpPr/>
          <p:nvPr/>
        </p:nvSpPr>
        <p:spPr>
          <a:xfrm>
            <a:off x="1017270" y="2103120"/>
            <a:ext cx="2656372" cy="1490312"/>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5225762" y="2120684"/>
            <a:ext cx="2656372" cy="1490312"/>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5"/>
          <p:cNvSpPr txBox="1">
            <a:spLocks/>
          </p:cNvSpPr>
          <p:nvPr/>
        </p:nvSpPr>
        <p:spPr>
          <a:xfrm>
            <a:off x="5567448" y="2423814"/>
            <a:ext cx="1972999" cy="874624"/>
          </a:xfrm>
          <a:prstGeom prst="rect">
            <a:avLst/>
          </a:prstGeom>
        </p:spPr>
        <p:txBody>
          <a:bodyPr vert="horz" lIns="91440" tIns="45720" rIns="91440" bIns="45720" rtlCol="0">
            <a:normAutofit/>
          </a:bodyPr>
          <a:lstStyle>
            <a:lvl1pPr marL="229500" indent="-229500" algn="l" defTabSz="914400" rtl="0" eaLnBrk="1" latinLnBrk="0" hangingPunct="1">
              <a:lnSpc>
                <a:spcPct val="90000"/>
              </a:lnSpc>
              <a:spcBef>
                <a:spcPts val="1000"/>
              </a:spcBef>
              <a:buFont typeface="Courier New" charset="0"/>
              <a:buChar char="o"/>
              <a:defRPr sz="1800" kern="1200">
                <a:solidFill>
                  <a:schemeClr val="tx1"/>
                </a:solidFill>
                <a:latin typeface="+mn-lt"/>
                <a:ea typeface="+mn-ea"/>
                <a:cs typeface="+mn-cs"/>
              </a:defRPr>
            </a:lvl1pPr>
            <a:lvl2pPr marL="472500" indent="-229500" algn="l" defTabSz="914400" rtl="0" eaLnBrk="1" latinLnBrk="0" hangingPunct="1">
              <a:lnSpc>
                <a:spcPct val="90000"/>
              </a:lnSpc>
              <a:spcBef>
                <a:spcPts val="500"/>
              </a:spcBef>
              <a:buFont typeface="Arial" charset="0"/>
              <a:buChar char="•"/>
              <a:defRPr sz="1600" i="0" kern="1200">
                <a:solidFill>
                  <a:schemeClr val="tx1"/>
                </a:solidFill>
                <a:latin typeface="+mn-lt"/>
                <a:ea typeface="+mn-ea"/>
                <a:cs typeface="+mn-cs"/>
              </a:defRPr>
            </a:lvl2pPr>
            <a:lvl3pPr marL="675000" indent="-202500" algn="l" defTabSz="914400" rtl="0" eaLnBrk="1" latinLnBrk="0" hangingPunct="1">
              <a:lnSpc>
                <a:spcPct val="90000"/>
              </a:lnSpc>
              <a:spcBef>
                <a:spcPts val="500"/>
              </a:spcBef>
              <a:buFont typeface=".AppleSystemUIFont" charset="-120"/>
              <a:buChar char="-"/>
              <a:defRPr sz="1600" kern="1200">
                <a:solidFill>
                  <a:schemeClr val="tx1"/>
                </a:solidFill>
                <a:latin typeface="+mn-lt"/>
                <a:ea typeface="+mn-ea"/>
                <a:cs typeface="+mn-cs"/>
              </a:defRPr>
            </a:lvl3pPr>
            <a:lvl4pPr marL="931500" indent="-175500" algn="l" defTabSz="914400" rtl="0" eaLnBrk="1" latinLnBrk="0" hangingPunct="1">
              <a:lnSpc>
                <a:spcPct val="90000"/>
              </a:lnSpc>
              <a:spcBef>
                <a:spcPts val="500"/>
              </a:spcBef>
              <a:buFont typeface="Arial" charset="0"/>
              <a:buChar char="•"/>
              <a:defRPr sz="1600" kern="1200">
                <a:solidFill>
                  <a:schemeClr val="tx1"/>
                </a:solidFill>
                <a:latin typeface="+mn-lt"/>
                <a:ea typeface="+mn-ea"/>
                <a:cs typeface="+mn-cs"/>
              </a:defRPr>
            </a:lvl4pPr>
            <a:lvl5pPr marL="1201500" indent="-175500" algn="l" defTabSz="914400" rtl="0" eaLnBrk="1" latinLnBrk="0" hangingPunct="1">
              <a:lnSpc>
                <a:spcPct val="90000"/>
              </a:lnSpc>
              <a:spcBef>
                <a:spcPts val="500"/>
              </a:spcBef>
              <a:buFont typeface="Arial"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Courier New" charset="0"/>
              <a:buNone/>
            </a:pPr>
            <a:r>
              <a:rPr lang="en-US" sz="2200" b="1" dirty="0" smtClean="0"/>
              <a:t>GUARANTOR B</a:t>
            </a:r>
          </a:p>
          <a:p>
            <a:pPr marL="0" indent="0" algn="ctr">
              <a:buFont typeface="Courier New" charset="0"/>
              <a:buNone/>
            </a:pPr>
            <a:r>
              <a:rPr lang="en-US" sz="2200" b="1" i="1" dirty="0" smtClean="0"/>
              <a:t>State B</a:t>
            </a:r>
            <a:endParaRPr lang="en-US" sz="2200" b="1" i="1" dirty="0"/>
          </a:p>
        </p:txBody>
      </p:sp>
      <p:sp>
        <p:nvSpPr>
          <p:cNvPr id="9" name="Rounded Rectangle 8"/>
          <p:cNvSpPr/>
          <p:nvPr/>
        </p:nvSpPr>
        <p:spPr>
          <a:xfrm>
            <a:off x="3088609" y="4888548"/>
            <a:ext cx="2656372" cy="1490312"/>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flipH="1">
            <a:off x="2345451" y="3610996"/>
            <a:ext cx="1" cy="708896"/>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345455" y="4290580"/>
            <a:ext cx="4307301" cy="14792"/>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652756" y="3624114"/>
            <a:ext cx="493" cy="678058"/>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9" idx="0"/>
          </p:cNvCxnSpPr>
          <p:nvPr/>
        </p:nvCxnSpPr>
        <p:spPr>
          <a:xfrm>
            <a:off x="4416794" y="4290580"/>
            <a:ext cx="1" cy="597968"/>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658274" y="3610996"/>
            <a:ext cx="4715" cy="413640"/>
          </a:xfrm>
          <a:prstGeom prst="line">
            <a:avLst/>
          </a:prstGeom>
          <a:ln w="3175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7135932" y="3593432"/>
            <a:ext cx="4" cy="1261510"/>
          </a:xfrm>
          <a:prstGeom prst="line">
            <a:avLst/>
          </a:prstGeom>
          <a:ln w="31750">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653559" y="4045244"/>
            <a:ext cx="4482373" cy="8704"/>
          </a:xfrm>
          <a:prstGeom prst="line">
            <a:avLst/>
          </a:prstGeom>
          <a:ln w="3175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6652756" y="4884254"/>
            <a:ext cx="2656372" cy="1490312"/>
          </a:xfrm>
          <a:prstGeom prst="roundRect">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flipV="1">
            <a:off x="8683799" y="2469905"/>
            <a:ext cx="625329" cy="17408"/>
          </a:xfrm>
          <a:prstGeom prst="line">
            <a:avLst/>
          </a:prstGeom>
          <a:ln w="3175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45" name="Content Placeholder 5"/>
          <p:cNvSpPr txBox="1">
            <a:spLocks/>
          </p:cNvSpPr>
          <p:nvPr/>
        </p:nvSpPr>
        <p:spPr>
          <a:xfrm>
            <a:off x="9268140" y="2247561"/>
            <a:ext cx="1829327" cy="462095"/>
          </a:xfrm>
          <a:prstGeom prst="rect">
            <a:avLst/>
          </a:prstGeom>
        </p:spPr>
        <p:txBody>
          <a:bodyPr vert="horz" lIns="91440" tIns="45720" rIns="91440" bIns="45720" rtlCol="0">
            <a:normAutofit/>
          </a:bodyPr>
          <a:lstStyle>
            <a:lvl1pPr marL="229500" indent="-229500" algn="l" defTabSz="914400" rtl="0" eaLnBrk="1" latinLnBrk="0" hangingPunct="1">
              <a:lnSpc>
                <a:spcPct val="90000"/>
              </a:lnSpc>
              <a:spcBef>
                <a:spcPts val="1000"/>
              </a:spcBef>
              <a:buFont typeface="Courier New" charset="0"/>
              <a:buChar char="o"/>
              <a:defRPr sz="1800" kern="1200">
                <a:solidFill>
                  <a:schemeClr val="tx1"/>
                </a:solidFill>
                <a:latin typeface="+mn-lt"/>
                <a:ea typeface="+mn-ea"/>
                <a:cs typeface="+mn-cs"/>
              </a:defRPr>
            </a:lvl1pPr>
            <a:lvl2pPr marL="472500" indent="-229500" algn="l" defTabSz="914400" rtl="0" eaLnBrk="1" latinLnBrk="0" hangingPunct="1">
              <a:lnSpc>
                <a:spcPct val="90000"/>
              </a:lnSpc>
              <a:spcBef>
                <a:spcPts val="500"/>
              </a:spcBef>
              <a:buFont typeface="Arial" charset="0"/>
              <a:buChar char="•"/>
              <a:defRPr sz="1600" i="0" kern="1200">
                <a:solidFill>
                  <a:schemeClr val="tx1"/>
                </a:solidFill>
                <a:latin typeface="+mn-lt"/>
                <a:ea typeface="+mn-ea"/>
                <a:cs typeface="+mn-cs"/>
              </a:defRPr>
            </a:lvl2pPr>
            <a:lvl3pPr marL="675000" indent="-202500" algn="l" defTabSz="914400" rtl="0" eaLnBrk="1" latinLnBrk="0" hangingPunct="1">
              <a:lnSpc>
                <a:spcPct val="90000"/>
              </a:lnSpc>
              <a:spcBef>
                <a:spcPts val="500"/>
              </a:spcBef>
              <a:buFont typeface=".AppleSystemUIFont" charset="-120"/>
              <a:buChar char="-"/>
              <a:defRPr sz="1600" kern="1200">
                <a:solidFill>
                  <a:schemeClr val="tx1"/>
                </a:solidFill>
                <a:latin typeface="+mn-lt"/>
                <a:ea typeface="+mn-ea"/>
                <a:cs typeface="+mn-cs"/>
              </a:defRPr>
            </a:lvl3pPr>
            <a:lvl4pPr marL="931500" indent="-175500" algn="l" defTabSz="914400" rtl="0" eaLnBrk="1" latinLnBrk="0" hangingPunct="1">
              <a:lnSpc>
                <a:spcPct val="90000"/>
              </a:lnSpc>
              <a:spcBef>
                <a:spcPts val="500"/>
              </a:spcBef>
              <a:buFont typeface="Arial" charset="0"/>
              <a:buChar char="•"/>
              <a:defRPr sz="1600" kern="1200">
                <a:solidFill>
                  <a:schemeClr val="tx1"/>
                </a:solidFill>
                <a:latin typeface="+mn-lt"/>
                <a:ea typeface="+mn-ea"/>
                <a:cs typeface="+mn-cs"/>
              </a:defRPr>
            </a:lvl4pPr>
            <a:lvl5pPr marL="1201500" indent="-175500" algn="l" defTabSz="914400" rtl="0" eaLnBrk="1" latinLnBrk="0" hangingPunct="1">
              <a:lnSpc>
                <a:spcPct val="90000"/>
              </a:lnSpc>
              <a:spcBef>
                <a:spcPts val="500"/>
              </a:spcBef>
              <a:buFont typeface="Arial"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Courier New" charset="0"/>
              <a:buNone/>
            </a:pPr>
            <a:r>
              <a:rPr lang="en-US" sz="2200" b="1" dirty="0" smtClean="0"/>
              <a:t>Guarantees</a:t>
            </a:r>
            <a:endParaRPr lang="en-US" sz="2200" b="1" i="1" dirty="0"/>
          </a:p>
        </p:txBody>
      </p:sp>
      <p:cxnSp>
        <p:nvCxnSpPr>
          <p:cNvPr id="46" name="Straight Connector 45"/>
          <p:cNvCxnSpPr/>
          <p:nvPr/>
        </p:nvCxnSpPr>
        <p:spPr>
          <a:xfrm flipV="1">
            <a:off x="8683799" y="3022320"/>
            <a:ext cx="611096" cy="7396"/>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48" name="Content Placeholder 5"/>
          <p:cNvSpPr txBox="1">
            <a:spLocks/>
          </p:cNvSpPr>
          <p:nvPr/>
        </p:nvSpPr>
        <p:spPr>
          <a:xfrm>
            <a:off x="9220020" y="2802131"/>
            <a:ext cx="2086759" cy="506417"/>
          </a:xfrm>
          <a:prstGeom prst="rect">
            <a:avLst/>
          </a:prstGeom>
        </p:spPr>
        <p:txBody>
          <a:bodyPr vert="horz" lIns="91440" tIns="45720" rIns="91440" bIns="45720" rtlCol="0">
            <a:normAutofit/>
          </a:bodyPr>
          <a:lstStyle>
            <a:lvl1pPr marL="229500" indent="-229500" algn="l" defTabSz="914400" rtl="0" eaLnBrk="1" latinLnBrk="0" hangingPunct="1">
              <a:lnSpc>
                <a:spcPct val="90000"/>
              </a:lnSpc>
              <a:spcBef>
                <a:spcPts val="1000"/>
              </a:spcBef>
              <a:buFont typeface="Courier New" charset="0"/>
              <a:buChar char="o"/>
              <a:defRPr sz="1800" kern="1200">
                <a:solidFill>
                  <a:schemeClr val="tx1"/>
                </a:solidFill>
                <a:latin typeface="+mn-lt"/>
                <a:ea typeface="+mn-ea"/>
                <a:cs typeface="+mn-cs"/>
              </a:defRPr>
            </a:lvl1pPr>
            <a:lvl2pPr marL="472500" indent="-229500" algn="l" defTabSz="914400" rtl="0" eaLnBrk="1" latinLnBrk="0" hangingPunct="1">
              <a:lnSpc>
                <a:spcPct val="90000"/>
              </a:lnSpc>
              <a:spcBef>
                <a:spcPts val="500"/>
              </a:spcBef>
              <a:buFont typeface="Arial" charset="0"/>
              <a:buChar char="•"/>
              <a:defRPr sz="1600" i="0" kern="1200">
                <a:solidFill>
                  <a:schemeClr val="tx1"/>
                </a:solidFill>
                <a:latin typeface="+mn-lt"/>
                <a:ea typeface="+mn-ea"/>
                <a:cs typeface="+mn-cs"/>
              </a:defRPr>
            </a:lvl2pPr>
            <a:lvl3pPr marL="675000" indent="-202500" algn="l" defTabSz="914400" rtl="0" eaLnBrk="1" latinLnBrk="0" hangingPunct="1">
              <a:lnSpc>
                <a:spcPct val="90000"/>
              </a:lnSpc>
              <a:spcBef>
                <a:spcPts val="500"/>
              </a:spcBef>
              <a:buFont typeface=".AppleSystemUIFont" charset="-120"/>
              <a:buChar char="-"/>
              <a:defRPr sz="1600" kern="1200">
                <a:solidFill>
                  <a:schemeClr val="tx1"/>
                </a:solidFill>
                <a:latin typeface="+mn-lt"/>
                <a:ea typeface="+mn-ea"/>
                <a:cs typeface="+mn-cs"/>
              </a:defRPr>
            </a:lvl3pPr>
            <a:lvl4pPr marL="931500" indent="-175500" algn="l" defTabSz="914400" rtl="0" eaLnBrk="1" latinLnBrk="0" hangingPunct="1">
              <a:lnSpc>
                <a:spcPct val="90000"/>
              </a:lnSpc>
              <a:spcBef>
                <a:spcPts val="500"/>
              </a:spcBef>
              <a:buFont typeface="Arial" charset="0"/>
              <a:buChar char="•"/>
              <a:defRPr sz="1600" kern="1200">
                <a:solidFill>
                  <a:schemeClr val="tx1"/>
                </a:solidFill>
                <a:latin typeface="+mn-lt"/>
                <a:ea typeface="+mn-ea"/>
                <a:cs typeface="+mn-cs"/>
              </a:defRPr>
            </a:lvl4pPr>
            <a:lvl5pPr marL="1201500" indent="-175500" algn="l" defTabSz="914400" rtl="0" eaLnBrk="1" latinLnBrk="0" hangingPunct="1">
              <a:lnSpc>
                <a:spcPct val="90000"/>
              </a:lnSpc>
              <a:spcBef>
                <a:spcPts val="500"/>
              </a:spcBef>
              <a:buFont typeface="Arial"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Courier New" charset="0"/>
              <a:buNone/>
            </a:pPr>
            <a:r>
              <a:rPr lang="en-US" sz="2200" b="1" dirty="0" smtClean="0"/>
              <a:t>Shareholding</a:t>
            </a:r>
            <a:endParaRPr lang="en-US" sz="2200" b="1" i="1" dirty="0"/>
          </a:p>
        </p:txBody>
      </p:sp>
      <p:sp>
        <p:nvSpPr>
          <p:cNvPr id="49" name="Content Placeholder 5"/>
          <p:cNvSpPr txBox="1">
            <a:spLocks/>
          </p:cNvSpPr>
          <p:nvPr/>
        </p:nvSpPr>
        <p:spPr>
          <a:xfrm>
            <a:off x="3348218" y="5192098"/>
            <a:ext cx="2137153" cy="874624"/>
          </a:xfrm>
          <a:prstGeom prst="rect">
            <a:avLst/>
          </a:prstGeom>
        </p:spPr>
        <p:txBody>
          <a:bodyPr vert="horz" lIns="91440" tIns="45720" rIns="91440" bIns="45720" rtlCol="0">
            <a:normAutofit fontScale="92500"/>
          </a:bodyPr>
          <a:lstStyle>
            <a:lvl1pPr marL="229500" indent="-229500" algn="l" defTabSz="914400" rtl="0" eaLnBrk="1" latinLnBrk="0" hangingPunct="1">
              <a:lnSpc>
                <a:spcPct val="90000"/>
              </a:lnSpc>
              <a:spcBef>
                <a:spcPts val="1000"/>
              </a:spcBef>
              <a:buFont typeface="Courier New" charset="0"/>
              <a:buChar char="o"/>
              <a:defRPr sz="1800" kern="1200">
                <a:solidFill>
                  <a:schemeClr val="tx1"/>
                </a:solidFill>
                <a:latin typeface="+mn-lt"/>
                <a:ea typeface="+mn-ea"/>
                <a:cs typeface="+mn-cs"/>
              </a:defRPr>
            </a:lvl1pPr>
            <a:lvl2pPr marL="472500" indent="-229500" algn="l" defTabSz="914400" rtl="0" eaLnBrk="1" latinLnBrk="0" hangingPunct="1">
              <a:lnSpc>
                <a:spcPct val="90000"/>
              </a:lnSpc>
              <a:spcBef>
                <a:spcPts val="500"/>
              </a:spcBef>
              <a:buFont typeface="Arial" charset="0"/>
              <a:buChar char="•"/>
              <a:defRPr sz="1600" i="0" kern="1200">
                <a:solidFill>
                  <a:schemeClr val="tx1"/>
                </a:solidFill>
                <a:latin typeface="+mn-lt"/>
                <a:ea typeface="+mn-ea"/>
                <a:cs typeface="+mn-cs"/>
              </a:defRPr>
            </a:lvl2pPr>
            <a:lvl3pPr marL="675000" indent="-202500" algn="l" defTabSz="914400" rtl="0" eaLnBrk="1" latinLnBrk="0" hangingPunct="1">
              <a:lnSpc>
                <a:spcPct val="90000"/>
              </a:lnSpc>
              <a:spcBef>
                <a:spcPts val="500"/>
              </a:spcBef>
              <a:buFont typeface=".AppleSystemUIFont" charset="-120"/>
              <a:buChar char="-"/>
              <a:defRPr sz="1600" kern="1200">
                <a:solidFill>
                  <a:schemeClr val="tx1"/>
                </a:solidFill>
                <a:latin typeface="+mn-lt"/>
                <a:ea typeface="+mn-ea"/>
                <a:cs typeface="+mn-cs"/>
              </a:defRPr>
            </a:lvl3pPr>
            <a:lvl4pPr marL="931500" indent="-175500" algn="l" defTabSz="914400" rtl="0" eaLnBrk="1" latinLnBrk="0" hangingPunct="1">
              <a:lnSpc>
                <a:spcPct val="90000"/>
              </a:lnSpc>
              <a:spcBef>
                <a:spcPts val="500"/>
              </a:spcBef>
              <a:buFont typeface="Arial" charset="0"/>
              <a:buChar char="•"/>
              <a:defRPr sz="1600" kern="1200">
                <a:solidFill>
                  <a:schemeClr val="tx1"/>
                </a:solidFill>
                <a:latin typeface="+mn-lt"/>
                <a:ea typeface="+mn-ea"/>
                <a:cs typeface="+mn-cs"/>
              </a:defRPr>
            </a:lvl4pPr>
            <a:lvl5pPr marL="1201500" indent="-175500" algn="l" defTabSz="914400" rtl="0" eaLnBrk="1" latinLnBrk="0" hangingPunct="1">
              <a:lnSpc>
                <a:spcPct val="90000"/>
              </a:lnSpc>
              <a:spcBef>
                <a:spcPts val="500"/>
              </a:spcBef>
              <a:buFont typeface="Arial"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Courier New" charset="0"/>
              <a:buNone/>
            </a:pPr>
            <a:r>
              <a:rPr lang="en-US" sz="2200" b="1" dirty="0" smtClean="0"/>
              <a:t>JOINT VENTURE C</a:t>
            </a:r>
          </a:p>
          <a:p>
            <a:pPr marL="0" indent="0" algn="ctr">
              <a:buFont typeface="Courier New" charset="0"/>
              <a:buNone/>
            </a:pPr>
            <a:r>
              <a:rPr lang="en-US" sz="2200" b="1" i="1" dirty="0" smtClean="0"/>
              <a:t>State C</a:t>
            </a:r>
          </a:p>
          <a:p>
            <a:pPr marL="0" indent="0" algn="ctr">
              <a:buFont typeface="Courier New" charset="0"/>
              <a:buNone/>
            </a:pPr>
            <a:endParaRPr lang="en-US" sz="2200" b="1" i="1" dirty="0"/>
          </a:p>
        </p:txBody>
      </p:sp>
      <p:sp>
        <p:nvSpPr>
          <p:cNvPr id="50" name="Content Placeholder 5"/>
          <p:cNvSpPr txBox="1">
            <a:spLocks/>
          </p:cNvSpPr>
          <p:nvPr/>
        </p:nvSpPr>
        <p:spPr>
          <a:xfrm>
            <a:off x="6912365" y="5192098"/>
            <a:ext cx="2137153" cy="874624"/>
          </a:xfrm>
          <a:prstGeom prst="rect">
            <a:avLst/>
          </a:prstGeom>
        </p:spPr>
        <p:txBody>
          <a:bodyPr vert="horz" lIns="91440" tIns="45720" rIns="91440" bIns="45720" rtlCol="0">
            <a:normAutofit/>
          </a:bodyPr>
          <a:lstStyle>
            <a:lvl1pPr marL="229500" indent="-229500" algn="l" defTabSz="914400" rtl="0" eaLnBrk="1" latinLnBrk="0" hangingPunct="1">
              <a:lnSpc>
                <a:spcPct val="90000"/>
              </a:lnSpc>
              <a:spcBef>
                <a:spcPts val="1000"/>
              </a:spcBef>
              <a:buFont typeface="Courier New" charset="0"/>
              <a:buChar char="o"/>
              <a:defRPr sz="1800" kern="1200">
                <a:solidFill>
                  <a:schemeClr val="tx1"/>
                </a:solidFill>
                <a:latin typeface="+mn-lt"/>
                <a:ea typeface="+mn-ea"/>
                <a:cs typeface="+mn-cs"/>
              </a:defRPr>
            </a:lvl1pPr>
            <a:lvl2pPr marL="472500" indent="-229500" algn="l" defTabSz="914400" rtl="0" eaLnBrk="1" latinLnBrk="0" hangingPunct="1">
              <a:lnSpc>
                <a:spcPct val="90000"/>
              </a:lnSpc>
              <a:spcBef>
                <a:spcPts val="500"/>
              </a:spcBef>
              <a:buFont typeface="Arial" charset="0"/>
              <a:buChar char="•"/>
              <a:defRPr sz="1600" i="0" kern="1200">
                <a:solidFill>
                  <a:schemeClr val="tx1"/>
                </a:solidFill>
                <a:latin typeface="+mn-lt"/>
                <a:ea typeface="+mn-ea"/>
                <a:cs typeface="+mn-cs"/>
              </a:defRPr>
            </a:lvl2pPr>
            <a:lvl3pPr marL="675000" indent="-202500" algn="l" defTabSz="914400" rtl="0" eaLnBrk="1" latinLnBrk="0" hangingPunct="1">
              <a:lnSpc>
                <a:spcPct val="90000"/>
              </a:lnSpc>
              <a:spcBef>
                <a:spcPts val="500"/>
              </a:spcBef>
              <a:buFont typeface=".AppleSystemUIFont" charset="-120"/>
              <a:buChar char="-"/>
              <a:defRPr sz="1600" kern="1200">
                <a:solidFill>
                  <a:schemeClr val="tx1"/>
                </a:solidFill>
                <a:latin typeface="+mn-lt"/>
                <a:ea typeface="+mn-ea"/>
                <a:cs typeface="+mn-cs"/>
              </a:defRPr>
            </a:lvl3pPr>
            <a:lvl4pPr marL="931500" indent="-175500" algn="l" defTabSz="914400" rtl="0" eaLnBrk="1" latinLnBrk="0" hangingPunct="1">
              <a:lnSpc>
                <a:spcPct val="90000"/>
              </a:lnSpc>
              <a:spcBef>
                <a:spcPts val="500"/>
              </a:spcBef>
              <a:buFont typeface="Arial" charset="0"/>
              <a:buChar char="•"/>
              <a:defRPr sz="1600" kern="1200">
                <a:solidFill>
                  <a:schemeClr val="tx1"/>
                </a:solidFill>
                <a:latin typeface="+mn-lt"/>
                <a:ea typeface="+mn-ea"/>
                <a:cs typeface="+mn-cs"/>
              </a:defRPr>
            </a:lvl4pPr>
            <a:lvl5pPr marL="1201500" indent="-175500" algn="l" defTabSz="914400" rtl="0" eaLnBrk="1" latinLnBrk="0" hangingPunct="1">
              <a:lnSpc>
                <a:spcPct val="90000"/>
              </a:lnSpc>
              <a:spcBef>
                <a:spcPts val="500"/>
              </a:spcBef>
              <a:buFont typeface="Arial"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Courier New" charset="0"/>
              <a:buNone/>
            </a:pPr>
            <a:r>
              <a:rPr lang="en-US" sz="2200" b="1" dirty="0" smtClean="0"/>
              <a:t>COMPANY 1</a:t>
            </a:r>
          </a:p>
          <a:p>
            <a:pPr marL="0" indent="0" algn="ctr">
              <a:buFont typeface="Courier New" charset="0"/>
              <a:buNone/>
            </a:pPr>
            <a:r>
              <a:rPr lang="en-US" sz="2200" b="1" i="1" dirty="0" smtClean="0"/>
              <a:t>State A</a:t>
            </a:r>
          </a:p>
          <a:p>
            <a:pPr marL="0" indent="0" algn="ctr">
              <a:buFont typeface="Courier New" charset="0"/>
              <a:buNone/>
            </a:pPr>
            <a:endParaRPr lang="en-US" sz="2200" b="1" i="1" dirty="0"/>
          </a:p>
        </p:txBody>
      </p:sp>
      <p:cxnSp>
        <p:nvCxnSpPr>
          <p:cNvPr id="52" name="Straight Connector 51"/>
          <p:cNvCxnSpPr>
            <a:stCxn id="9" idx="3"/>
            <a:endCxn id="31" idx="1"/>
          </p:cNvCxnSpPr>
          <p:nvPr/>
        </p:nvCxnSpPr>
        <p:spPr>
          <a:xfrm flipV="1">
            <a:off x="5744981" y="5629410"/>
            <a:ext cx="907775" cy="4294"/>
          </a:xfrm>
          <a:prstGeom prst="line">
            <a:avLst/>
          </a:prstGeom>
          <a:ln w="95250" cmpd="tri">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8674410" y="3624114"/>
            <a:ext cx="618213" cy="0"/>
          </a:xfrm>
          <a:prstGeom prst="line">
            <a:avLst/>
          </a:prstGeom>
          <a:ln w="95250" cmpd="tri">
            <a:solidFill>
              <a:srgbClr val="C00000"/>
            </a:solidFill>
          </a:ln>
        </p:spPr>
        <p:style>
          <a:lnRef idx="1">
            <a:schemeClr val="accent1"/>
          </a:lnRef>
          <a:fillRef idx="0">
            <a:schemeClr val="accent1"/>
          </a:fillRef>
          <a:effectRef idx="0">
            <a:schemeClr val="accent1"/>
          </a:effectRef>
          <a:fontRef idx="minor">
            <a:schemeClr val="tx1"/>
          </a:fontRef>
        </p:style>
      </p:cxnSp>
      <p:sp>
        <p:nvSpPr>
          <p:cNvPr id="55" name="Content Placeholder 5"/>
          <p:cNvSpPr txBox="1">
            <a:spLocks/>
          </p:cNvSpPr>
          <p:nvPr/>
        </p:nvSpPr>
        <p:spPr>
          <a:xfrm>
            <a:off x="9250296" y="3412797"/>
            <a:ext cx="3006773" cy="506417"/>
          </a:xfrm>
          <a:prstGeom prst="rect">
            <a:avLst/>
          </a:prstGeom>
        </p:spPr>
        <p:txBody>
          <a:bodyPr vert="horz" lIns="91440" tIns="45720" rIns="91440" bIns="45720" rtlCol="0">
            <a:normAutofit/>
          </a:bodyPr>
          <a:lstStyle>
            <a:lvl1pPr marL="229500" indent="-229500" algn="l" defTabSz="914400" rtl="0" eaLnBrk="1" latinLnBrk="0" hangingPunct="1">
              <a:lnSpc>
                <a:spcPct val="90000"/>
              </a:lnSpc>
              <a:spcBef>
                <a:spcPts val="1000"/>
              </a:spcBef>
              <a:buFont typeface="Courier New" charset="0"/>
              <a:buChar char="o"/>
              <a:defRPr sz="1800" kern="1200">
                <a:solidFill>
                  <a:schemeClr val="tx1"/>
                </a:solidFill>
                <a:latin typeface="+mn-lt"/>
                <a:ea typeface="+mn-ea"/>
                <a:cs typeface="+mn-cs"/>
              </a:defRPr>
            </a:lvl1pPr>
            <a:lvl2pPr marL="472500" indent="-229500" algn="l" defTabSz="914400" rtl="0" eaLnBrk="1" latinLnBrk="0" hangingPunct="1">
              <a:lnSpc>
                <a:spcPct val="90000"/>
              </a:lnSpc>
              <a:spcBef>
                <a:spcPts val="500"/>
              </a:spcBef>
              <a:buFont typeface="Arial" charset="0"/>
              <a:buChar char="•"/>
              <a:defRPr sz="1600" i="0" kern="1200">
                <a:solidFill>
                  <a:schemeClr val="tx1"/>
                </a:solidFill>
                <a:latin typeface="+mn-lt"/>
                <a:ea typeface="+mn-ea"/>
                <a:cs typeface="+mn-cs"/>
              </a:defRPr>
            </a:lvl2pPr>
            <a:lvl3pPr marL="675000" indent="-202500" algn="l" defTabSz="914400" rtl="0" eaLnBrk="1" latinLnBrk="0" hangingPunct="1">
              <a:lnSpc>
                <a:spcPct val="90000"/>
              </a:lnSpc>
              <a:spcBef>
                <a:spcPts val="500"/>
              </a:spcBef>
              <a:buFont typeface=".AppleSystemUIFont" charset="-120"/>
              <a:buChar char="-"/>
              <a:defRPr sz="1600" kern="1200">
                <a:solidFill>
                  <a:schemeClr val="tx1"/>
                </a:solidFill>
                <a:latin typeface="+mn-lt"/>
                <a:ea typeface="+mn-ea"/>
                <a:cs typeface="+mn-cs"/>
              </a:defRPr>
            </a:lvl3pPr>
            <a:lvl4pPr marL="931500" indent="-175500" algn="l" defTabSz="914400" rtl="0" eaLnBrk="1" latinLnBrk="0" hangingPunct="1">
              <a:lnSpc>
                <a:spcPct val="90000"/>
              </a:lnSpc>
              <a:spcBef>
                <a:spcPts val="500"/>
              </a:spcBef>
              <a:buFont typeface="Arial" charset="0"/>
              <a:buChar char="•"/>
              <a:defRPr sz="1600" kern="1200">
                <a:solidFill>
                  <a:schemeClr val="tx1"/>
                </a:solidFill>
                <a:latin typeface="+mn-lt"/>
                <a:ea typeface="+mn-ea"/>
                <a:cs typeface="+mn-cs"/>
              </a:defRPr>
            </a:lvl4pPr>
            <a:lvl5pPr marL="1201500" indent="-175500" algn="l" defTabSz="914400" rtl="0" eaLnBrk="1" latinLnBrk="0" hangingPunct="1">
              <a:lnSpc>
                <a:spcPct val="90000"/>
              </a:lnSpc>
              <a:spcBef>
                <a:spcPts val="500"/>
              </a:spcBef>
              <a:buFont typeface="Arial"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Courier New" charset="0"/>
              <a:buNone/>
            </a:pPr>
            <a:r>
              <a:rPr lang="en-US" sz="2200" b="1" dirty="0" smtClean="0"/>
              <a:t>Construction Contract</a:t>
            </a:r>
            <a:endParaRPr lang="en-US" sz="2200" b="1" i="1" dirty="0"/>
          </a:p>
        </p:txBody>
      </p:sp>
      <p:sp>
        <p:nvSpPr>
          <p:cNvPr id="27" name="TextBox 26"/>
          <p:cNvSpPr txBox="1"/>
          <p:nvPr/>
        </p:nvSpPr>
        <p:spPr>
          <a:xfrm>
            <a:off x="0" y="702617"/>
            <a:ext cx="12192000" cy="632990"/>
          </a:xfrm>
          <a:prstGeom prst="rect">
            <a:avLst/>
          </a:prstGeom>
          <a:noFill/>
        </p:spPr>
        <p:txBody>
          <a:bodyPr wrap="square" lIns="82102" tIns="82102" rIns="82102" bIns="82102" rtlCol="0">
            <a:noAutofit/>
          </a:bodyPr>
          <a:lstStyle/>
          <a:p>
            <a:pPr algn="ctr"/>
            <a:r>
              <a:rPr lang="en-GB" sz="3200" b="1" dirty="0" smtClean="0">
                <a:solidFill>
                  <a:srgbClr val="C00000"/>
                </a:solidFill>
                <a:latin typeface="+mj-lt"/>
              </a:rPr>
              <a:t>Parallel Proceedings - Contractual</a:t>
            </a:r>
            <a:endParaRPr lang="en-GB" sz="3200" b="1" dirty="0">
              <a:solidFill>
                <a:srgbClr val="C00000"/>
              </a:solidFill>
              <a:latin typeface="+mj-lt"/>
            </a:endParaRPr>
          </a:p>
        </p:txBody>
      </p:sp>
    </p:spTree>
    <p:extLst>
      <p:ext uri="{BB962C8B-B14F-4D97-AF65-F5344CB8AC3E}">
        <p14:creationId xmlns:p14="http://schemas.microsoft.com/office/powerpoint/2010/main" val="19767136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7001">
              <a:srgbClr val="E6E6E6"/>
            </a:gs>
            <a:gs pos="32001">
              <a:srgbClr val="7D8496"/>
            </a:gs>
            <a:gs pos="47000">
              <a:srgbClr val="E6E6E6"/>
            </a:gs>
            <a:gs pos="85001">
              <a:srgbClr val="7D8496"/>
            </a:gs>
            <a:gs pos="100000">
              <a:srgbClr val="E6E6E6"/>
            </a:gs>
          </a:gsLst>
          <a:lin ang="5400000" scaled="0"/>
        </a:gradFill>
        <a:effectLst/>
      </p:bgPr>
    </p:bg>
    <p:spTree>
      <p:nvGrpSpPr>
        <p:cNvPr id="1" name=""/>
        <p:cNvGrpSpPr/>
        <p:nvPr/>
      </p:nvGrpSpPr>
      <p:grpSpPr>
        <a:xfrm>
          <a:off x="0" y="0"/>
          <a:ext cx="0" cy="0"/>
          <a:chOff x="0" y="0"/>
          <a:chExt cx="0" cy="0"/>
        </a:xfrm>
      </p:grpSpPr>
      <p:sp>
        <p:nvSpPr>
          <p:cNvPr id="5" name="TextBox 4"/>
          <p:cNvSpPr txBox="1"/>
          <p:nvPr/>
        </p:nvSpPr>
        <p:spPr>
          <a:xfrm>
            <a:off x="1" y="1255277"/>
            <a:ext cx="12191999" cy="632990"/>
          </a:xfrm>
          <a:prstGeom prst="rect">
            <a:avLst/>
          </a:prstGeom>
          <a:noFill/>
        </p:spPr>
        <p:txBody>
          <a:bodyPr wrap="square" lIns="82102" tIns="82102" rIns="82102" bIns="82102" rtlCol="0">
            <a:noAutofit/>
          </a:bodyPr>
          <a:lstStyle/>
          <a:p>
            <a:pPr algn="ctr"/>
            <a:r>
              <a:rPr lang="en-GB" sz="4800" b="1" dirty="0" smtClean="0">
                <a:solidFill>
                  <a:srgbClr val="C00000"/>
                </a:solidFill>
                <a:latin typeface="+mj-lt"/>
              </a:rPr>
              <a:t>Questions and Answers</a:t>
            </a:r>
            <a:endParaRPr lang="en-GB" sz="4800" b="1" dirty="0">
              <a:solidFill>
                <a:srgbClr val="C00000"/>
              </a:solidFill>
              <a:latin typeface="+mj-l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0793" y="2794525"/>
            <a:ext cx="3215658" cy="3215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414536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bannerfornewslett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696"/>
            <a:ext cx="12191999" cy="271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2970568"/>
            <a:ext cx="12191999" cy="632990"/>
          </a:xfrm>
          <a:prstGeom prst="rect">
            <a:avLst/>
          </a:prstGeom>
          <a:noFill/>
        </p:spPr>
        <p:txBody>
          <a:bodyPr wrap="square" lIns="82102" tIns="82102" rIns="82102" bIns="82102" rtlCol="0">
            <a:noAutofit/>
          </a:bodyPr>
          <a:lstStyle/>
          <a:p>
            <a:pPr algn="ctr"/>
            <a:r>
              <a:rPr lang="en-GB" sz="3200" b="1" u="sng" dirty="0" smtClean="0">
                <a:solidFill>
                  <a:srgbClr val="C00000"/>
                </a:solidFill>
                <a:latin typeface="+mj-lt"/>
              </a:rPr>
              <a:t>Panel #1</a:t>
            </a:r>
            <a:r>
              <a:rPr lang="en-GB" sz="3200" b="1" dirty="0" smtClean="0">
                <a:solidFill>
                  <a:srgbClr val="C00000"/>
                </a:solidFill>
                <a:latin typeface="+mj-lt"/>
              </a:rPr>
              <a:t>: Parallel Proceedings</a:t>
            </a:r>
            <a:endParaRPr lang="en-GB" sz="3200" b="1" u="sng" dirty="0">
              <a:solidFill>
                <a:srgbClr val="C00000"/>
              </a:solidFill>
              <a:latin typeface="+mj-lt"/>
            </a:endParaRPr>
          </a:p>
        </p:txBody>
      </p:sp>
      <p:pic>
        <p:nvPicPr>
          <p:cNvPr id="2" name="Picture 3" descr="C:\Users\jworobetz01\Desktop\Shearman Sterlin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1464" y="5735978"/>
            <a:ext cx="2924254" cy="50146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worobetz01\Desktop\Freshfield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993" y="6261532"/>
            <a:ext cx="3133725" cy="4381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jworobetz01\Desktop\NRF log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28110" y="6223432"/>
            <a:ext cx="2962275" cy="5143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 y="3603558"/>
            <a:ext cx="12191998" cy="1477328"/>
          </a:xfrm>
          <a:prstGeom prst="rect">
            <a:avLst/>
          </a:prstGeom>
        </p:spPr>
        <p:txBody>
          <a:bodyPr wrap="square">
            <a:spAutoFit/>
          </a:bodyPr>
          <a:lstStyle/>
          <a:p>
            <a:pPr algn="ctr"/>
            <a:endParaRPr lang="en-CA" b="1" dirty="0" smtClean="0">
              <a:solidFill>
                <a:schemeClr val="accent1">
                  <a:lumMod val="50000"/>
                </a:schemeClr>
              </a:solidFill>
              <a:latin typeface="Arial (W1)"/>
              <a:ea typeface="Times New Roman"/>
              <a:cs typeface="Times New Roman"/>
            </a:endParaRPr>
          </a:p>
          <a:p>
            <a:pPr algn="ctr"/>
            <a:r>
              <a:rPr lang="en-CA" b="1" dirty="0" smtClean="0">
                <a:solidFill>
                  <a:schemeClr val="accent1">
                    <a:lumMod val="50000"/>
                  </a:schemeClr>
                </a:solidFill>
                <a:latin typeface="Arial (W1)"/>
                <a:ea typeface="Times New Roman"/>
                <a:cs typeface="Times New Roman"/>
              </a:rPr>
              <a:t>Alison FitzGerald, </a:t>
            </a:r>
            <a:r>
              <a:rPr lang="en-CA" dirty="0" smtClean="0">
                <a:solidFill>
                  <a:schemeClr val="accent1">
                    <a:lumMod val="50000"/>
                  </a:schemeClr>
                </a:solidFill>
                <a:latin typeface="Arial (W1)"/>
                <a:ea typeface="Times New Roman"/>
                <a:cs typeface="Times New Roman"/>
              </a:rPr>
              <a:t>Counsel – Norton Rose Fulbright (Ottawa)</a:t>
            </a:r>
          </a:p>
          <a:p>
            <a:pPr lvl="0" algn="ctr"/>
            <a:r>
              <a:rPr lang="en-CA" b="1" dirty="0" smtClean="0">
                <a:solidFill>
                  <a:schemeClr val="accent1">
                    <a:lumMod val="50000"/>
                  </a:schemeClr>
                </a:solidFill>
                <a:latin typeface="Arial (W1)"/>
                <a:ea typeface="Times New Roman"/>
                <a:cs typeface="Times New Roman"/>
              </a:rPr>
              <a:t>Michael </a:t>
            </a:r>
            <a:r>
              <a:rPr lang="en-CA" b="1" dirty="0" err="1" smtClean="0">
                <a:solidFill>
                  <a:schemeClr val="accent1">
                    <a:lumMod val="50000"/>
                  </a:schemeClr>
                </a:solidFill>
                <a:latin typeface="Arial (W1)"/>
                <a:ea typeface="Times New Roman"/>
                <a:cs typeface="Times New Roman"/>
              </a:rPr>
              <a:t>Kotrly</a:t>
            </a:r>
            <a:r>
              <a:rPr lang="en-CA" b="1" dirty="0" smtClean="0">
                <a:solidFill>
                  <a:schemeClr val="accent1">
                    <a:lumMod val="50000"/>
                  </a:schemeClr>
                </a:solidFill>
                <a:latin typeface="Arial (W1)"/>
                <a:ea typeface="Times New Roman"/>
                <a:cs typeface="Times New Roman"/>
              </a:rPr>
              <a:t>, </a:t>
            </a:r>
            <a:r>
              <a:rPr lang="en-CA" dirty="0" smtClean="0">
                <a:solidFill>
                  <a:schemeClr val="accent1">
                    <a:lumMod val="50000"/>
                  </a:schemeClr>
                </a:solidFill>
                <a:latin typeface="Arial (W1)"/>
                <a:ea typeface="Times New Roman"/>
                <a:cs typeface="Times New Roman"/>
              </a:rPr>
              <a:t>Senior Associate </a:t>
            </a:r>
            <a:r>
              <a:rPr lang="en-CA" dirty="0">
                <a:solidFill>
                  <a:schemeClr val="accent1">
                    <a:lumMod val="50000"/>
                  </a:schemeClr>
                </a:solidFill>
                <a:latin typeface="Arial (W1)"/>
                <a:ea typeface="Times New Roman"/>
                <a:cs typeface="Times New Roman"/>
              </a:rPr>
              <a:t>– </a:t>
            </a:r>
            <a:r>
              <a:rPr lang="en-CA" dirty="0" err="1" smtClean="0">
                <a:solidFill>
                  <a:schemeClr val="accent1">
                    <a:lumMod val="50000"/>
                  </a:schemeClr>
                </a:solidFill>
                <a:latin typeface="Arial (W1)"/>
                <a:ea typeface="Times New Roman"/>
                <a:cs typeface="Times New Roman"/>
              </a:rPr>
              <a:t>Freshfields</a:t>
            </a:r>
            <a:r>
              <a:rPr lang="en-CA" dirty="0" smtClean="0">
                <a:solidFill>
                  <a:schemeClr val="accent1">
                    <a:lumMod val="50000"/>
                  </a:schemeClr>
                </a:solidFill>
                <a:latin typeface="Arial (W1)"/>
                <a:ea typeface="Times New Roman"/>
                <a:cs typeface="Times New Roman"/>
              </a:rPr>
              <a:t> (London)</a:t>
            </a:r>
            <a:endParaRPr lang="en-CA" dirty="0">
              <a:solidFill>
                <a:schemeClr val="accent1">
                  <a:lumMod val="50000"/>
                </a:schemeClr>
              </a:solidFill>
              <a:latin typeface="Arial (W1)"/>
              <a:ea typeface="Times New Roman"/>
              <a:cs typeface="Times New Roman"/>
            </a:endParaRPr>
          </a:p>
          <a:p>
            <a:pPr lvl="0" algn="ctr"/>
            <a:r>
              <a:rPr lang="en-CA" b="1" dirty="0">
                <a:solidFill>
                  <a:schemeClr val="accent1">
                    <a:lumMod val="50000"/>
                  </a:schemeClr>
                </a:solidFill>
                <a:latin typeface="Arial (W1)"/>
                <a:ea typeface="Times New Roman"/>
                <a:cs typeface="Times New Roman"/>
              </a:rPr>
              <a:t>Margaret Clare Ryan, </a:t>
            </a:r>
            <a:r>
              <a:rPr lang="en-CA" dirty="0">
                <a:solidFill>
                  <a:schemeClr val="accent1">
                    <a:lumMod val="50000"/>
                  </a:schemeClr>
                </a:solidFill>
                <a:latin typeface="Arial (W1)"/>
                <a:ea typeface="Times New Roman"/>
                <a:cs typeface="Times New Roman"/>
              </a:rPr>
              <a:t>Senior Associate – Shearman &amp; Sterling (London)</a:t>
            </a:r>
            <a:endParaRPr lang="en-CA" b="1" dirty="0" smtClean="0">
              <a:solidFill>
                <a:schemeClr val="accent1">
                  <a:lumMod val="50000"/>
                </a:schemeClr>
              </a:solidFill>
              <a:latin typeface="Arial (W1)"/>
              <a:ea typeface="Times New Roman"/>
              <a:cs typeface="Times New Roman"/>
            </a:endParaRPr>
          </a:p>
          <a:p>
            <a:pPr lvl="0" algn="ctr"/>
            <a:r>
              <a:rPr lang="en-CA" b="1" dirty="0" smtClean="0">
                <a:solidFill>
                  <a:schemeClr val="accent1">
                    <a:lumMod val="50000"/>
                  </a:schemeClr>
                </a:solidFill>
                <a:latin typeface="Arial (W1)"/>
                <a:ea typeface="Times New Roman"/>
                <a:cs typeface="Times New Roman"/>
              </a:rPr>
              <a:t>Hugh Meighen, </a:t>
            </a:r>
            <a:r>
              <a:rPr lang="en-CA" dirty="0" smtClean="0">
                <a:solidFill>
                  <a:schemeClr val="accent1">
                    <a:lumMod val="50000"/>
                  </a:schemeClr>
                </a:solidFill>
                <a:latin typeface="Arial (W1)"/>
                <a:ea typeface="Times New Roman"/>
                <a:cs typeface="Times New Roman"/>
              </a:rPr>
              <a:t>Senior Associate </a:t>
            </a:r>
            <a:r>
              <a:rPr lang="en-CA" dirty="0">
                <a:solidFill>
                  <a:schemeClr val="accent1">
                    <a:lumMod val="50000"/>
                  </a:schemeClr>
                </a:solidFill>
                <a:latin typeface="Arial (W1)"/>
                <a:ea typeface="Times New Roman"/>
                <a:cs typeface="Times New Roman"/>
              </a:rPr>
              <a:t>– </a:t>
            </a:r>
            <a:r>
              <a:rPr lang="en-CA" dirty="0" err="1" smtClean="0">
                <a:solidFill>
                  <a:schemeClr val="accent1">
                    <a:lumMod val="50000"/>
                  </a:schemeClr>
                </a:solidFill>
                <a:latin typeface="Arial (W1)"/>
                <a:ea typeface="Times New Roman"/>
                <a:cs typeface="Times New Roman"/>
              </a:rPr>
              <a:t>BLG</a:t>
            </a:r>
            <a:r>
              <a:rPr lang="en-CA" dirty="0" smtClean="0">
                <a:solidFill>
                  <a:schemeClr val="accent1">
                    <a:lumMod val="50000"/>
                  </a:schemeClr>
                </a:solidFill>
                <a:latin typeface="Arial (W1)"/>
                <a:ea typeface="Times New Roman"/>
                <a:cs typeface="Times New Roman"/>
              </a:rPr>
              <a:t> (Toronto)</a:t>
            </a:r>
            <a:endParaRPr lang="en-CA" dirty="0">
              <a:solidFill>
                <a:schemeClr val="accent1">
                  <a:lumMod val="50000"/>
                </a:schemeClr>
              </a:solidFill>
              <a:latin typeface="Arial (W1)"/>
              <a:ea typeface="Times New Roman"/>
              <a:cs typeface="Times New Roman"/>
            </a:endParaRPr>
          </a:p>
        </p:txBody>
      </p:sp>
      <p:pic>
        <p:nvPicPr>
          <p:cNvPr id="10" name="Picture 6" descr="Image result for BLG logo">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860214" y="5160297"/>
            <a:ext cx="1701297" cy="1070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46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endParaRPr lang="en-CA" dirty="0"/>
          </a:p>
        </p:txBody>
      </p:sp>
      <p:sp>
        <p:nvSpPr>
          <p:cNvPr id="4" name="Title 3"/>
          <p:cNvSpPr>
            <a:spLocks noGrp="1"/>
          </p:cNvSpPr>
          <p:nvPr>
            <p:ph type="title"/>
          </p:nvPr>
        </p:nvSpPr>
        <p:spPr>
          <a:xfrm>
            <a:off x="2007970" y="2508151"/>
            <a:ext cx="7584661" cy="1013800"/>
          </a:xfrm>
        </p:spPr>
        <p:txBody>
          <a:bodyPr/>
          <a:lstStyle/>
          <a:p>
            <a:pPr algn="ctr"/>
            <a:r>
              <a:rPr lang="en-CA" sz="3200" dirty="0" smtClean="0">
                <a:solidFill>
                  <a:schemeClr val="accent2"/>
                </a:solidFill>
              </a:rPr>
              <a:t>Overlapping Direct &amp; Indirect Treaty Claims</a:t>
            </a:r>
            <a:endParaRPr lang="en-CA" sz="3200" dirty="0">
              <a:solidFill>
                <a:schemeClr val="accent2"/>
              </a:solidFill>
            </a:endParaRPr>
          </a:p>
        </p:txBody>
      </p:sp>
    </p:spTree>
    <p:extLst>
      <p:ext uri="{BB962C8B-B14F-4D97-AF65-F5344CB8AC3E}">
        <p14:creationId xmlns:p14="http://schemas.microsoft.com/office/powerpoint/2010/main" val="3898947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a:extLst>
              <a:ext uri="{FF2B5EF4-FFF2-40B4-BE49-F238E27FC236}">
                <a16:creationId xmlns="" xmlns:a16="http://schemas.microsoft.com/office/drawing/2014/main" id="{3026BFF7-05AA-4703-B48B-02F98B51570A}"/>
              </a:ext>
            </a:extLst>
          </p:cNvPr>
          <p:cNvSpPr txBox="1">
            <a:spLocks/>
          </p:cNvSpPr>
          <p:nvPr/>
        </p:nvSpPr>
        <p:spPr>
          <a:xfrm>
            <a:off x="-2173802" y="6553561"/>
            <a:ext cx="234950" cy="228600"/>
          </a:xfrm>
          <a:prstGeom prst="rect">
            <a:avLst/>
          </a:prstGeom>
        </p:spPr>
        <p:txBody>
          <a:bodyPr vert="horz" lIns="0" tIns="0" rIns="0" bIns="0" rtlCol="0" anchor="t" anchorCtr="0"/>
          <a:lstStyle>
            <a:defPPr>
              <a:defRPr lang="en-US"/>
            </a:defPPr>
            <a:lvl1pPr marL="0" algn="l" defTabSz="946052" rtl="0" eaLnBrk="1" fontAlgn="auto" latinLnBrk="0" hangingPunct="1">
              <a:spcBef>
                <a:spcPts val="0"/>
              </a:spcBef>
              <a:spcAft>
                <a:spcPts val="0"/>
              </a:spcAft>
              <a:defRPr sz="726" kern="1200" smtClean="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B426357A-D24C-42B4-A8E9-1AA8C5DAF817}" type="slidenum">
              <a:rPr lang="en-GB" smtClean="0"/>
              <a:pPr>
                <a:defRPr/>
              </a:pPr>
              <a:t>4</a:t>
            </a:fld>
            <a:endParaRPr lang="en-GB" dirty="0"/>
          </a:p>
        </p:txBody>
      </p:sp>
      <p:sp>
        <p:nvSpPr>
          <p:cNvPr id="11" name="Freeform 88">
            <a:extLst>
              <a:ext uri="{FF2B5EF4-FFF2-40B4-BE49-F238E27FC236}">
                <a16:creationId xmlns="" xmlns:a16="http://schemas.microsoft.com/office/drawing/2014/main" id="{92252E9A-917F-4EDC-BBCF-CF71255516BB}"/>
              </a:ext>
            </a:extLst>
          </p:cNvPr>
          <p:cNvSpPr/>
          <p:nvPr/>
        </p:nvSpPr>
        <p:spPr>
          <a:xfrm>
            <a:off x="684373" y="4235091"/>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chemeClr val="bg1">
              <a:lumMod val="95000"/>
              <a:alpha val="90000"/>
            </a:scheme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b="1" dirty="0">
                <a:solidFill>
                  <a:schemeClr val="tx1"/>
                </a:solidFill>
              </a:rPr>
              <a:t>Czech company</a:t>
            </a:r>
            <a:endParaRPr lang="en-GB" b="1" dirty="0">
              <a:solidFill>
                <a:schemeClr val="tx1"/>
              </a:solidFill>
            </a:endParaRPr>
          </a:p>
        </p:txBody>
      </p:sp>
      <p:sp>
        <p:nvSpPr>
          <p:cNvPr id="14" name="Freeform 90">
            <a:extLst>
              <a:ext uri="{FF2B5EF4-FFF2-40B4-BE49-F238E27FC236}">
                <a16:creationId xmlns="" xmlns:a16="http://schemas.microsoft.com/office/drawing/2014/main" id="{5838D11A-3CE9-44F9-A336-7E9CF0D5BB92}"/>
              </a:ext>
            </a:extLst>
          </p:cNvPr>
          <p:cNvSpPr/>
          <p:nvPr/>
        </p:nvSpPr>
        <p:spPr>
          <a:xfrm>
            <a:off x="684373" y="1774206"/>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FFFF00">
              <a:alpha val="25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defRPr/>
            </a:pPr>
            <a:r>
              <a:rPr lang="en-US" b="1" dirty="0">
                <a:solidFill>
                  <a:schemeClr val="tx1"/>
                </a:solidFill>
              </a:rPr>
              <a:t>US </a:t>
            </a:r>
            <a:endParaRPr lang="en-US" b="1" dirty="0" smtClean="0">
              <a:solidFill>
                <a:schemeClr val="tx1"/>
              </a:solidFill>
            </a:endParaRPr>
          </a:p>
          <a:p>
            <a:pPr marL="0" lvl="1" algn="ctr" defTabSz="533400">
              <a:lnSpc>
                <a:spcPct val="90000"/>
              </a:lnSpc>
              <a:defRPr/>
            </a:pPr>
            <a:r>
              <a:rPr lang="en-US" b="1" dirty="0" smtClean="0">
                <a:solidFill>
                  <a:schemeClr val="tx1"/>
                </a:solidFill>
              </a:rPr>
              <a:t>shareholder</a:t>
            </a:r>
            <a:endParaRPr lang="en-GB" b="1" dirty="0">
              <a:solidFill>
                <a:schemeClr val="tx1"/>
              </a:solidFill>
            </a:endParaRPr>
          </a:p>
        </p:txBody>
      </p:sp>
      <p:cxnSp>
        <p:nvCxnSpPr>
          <p:cNvPr id="15" name="Straight Arrow Connector 14">
            <a:extLst>
              <a:ext uri="{FF2B5EF4-FFF2-40B4-BE49-F238E27FC236}">
                <a16:creationId xmlns="" xmlns:a16="http://schemas.microsoft.com/office/drawing/2014/main" id="{546C66C6-1C22-4BAE-9D97-99396AE03B59}"/>
              </a:ext>
            </a:extLst>
          </p:cNvPr>
          <p:cNvCxnSpPr/>
          <p:nvPr/>
        </p:nvCxnSpPr>
        <p:spPr bwMode="auto">
          <a:xfrm>
            <a:off x="1459867" y="3827347"/>
            <a:ext cx="0" cy="421392"/>
          </a:xfrm>
          <a:prstGeom prst="straightConnector1">
            <a:avLst/>
          </a:prstGeom>
          <a:noFill/>
          <a:ln w="15875"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Freeform 93">
            <a:extLst>
              <a:ext uri="{FF2B5EF4-FFF2-40B4-BE49-F238E27FC236}">
                <a16:creationId xmlns="" xmlns:a16="http://schemas.microsoft.com/office/drawing/2014/main" id="{2DEF7F91-FE9E-40BA-8F1E-794FFE4CA7BC}"/>
              </a:ext>
            </a:extLst>
          </p:cNvPr>
          <p:cNvSpPr/>
          <p:nvPr/>
        </p:nvSpPr>
        <p:spPr>
          <a:xfrm>
            <a:off x="5081073" y="4242822"/>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3366FF">
              <a:alpha val="18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endParaRPr lang="en-US" b="1" dirty="0">
              <a:solidFill>
                <a:srgbClr val="3C3C3B"/>
              </a:solidFill>
            </a:endParaRPr>
          </a:p>
          <a:p>
            <a:pPr marL="0" lvl="1" algn="ctr" defTabSz="533400">
              <a:lnSpc>
                <a:spcPct val="90000"/>
              </a:lnSpc>
              <a:spcBef>
                <a:spcPts val="600"/>
              </a:spcBef>
              <a:spcAft>
                <a:spcPct val="15000"/>
              </a:spcAft>
              <a:defRPr/>
            </a:pPr>
            <a:r>
              <a:rPr lang="en-US" b="1" dirty="0">
                <a:solidFill>
                  <a:schemeClr val="tx1"/>
                </a:solidFill>
              </a:rPr>
              <a:t>Czech</a:t>
            </a:r>
            <a:r>
              <a:rPr lang="en-US" b="1" dirty="0">
                <a:solidFill>
                  <a:srgbClr val="3C3C3B"/>
                </a:solidFill>
              </a:rPr>
              <a:t> company</a:t>
            </a:r>
            <a:endParaRPr lang="en-GB" b="1" dirty="0">
              <a:solidFill>
                <a:srgbClr val="3C3C3B"/>
              </a:solidFill>
            </a:endParaRPr>
          </a:p>
          <a:p>
            <a:pPr marL="0" lvl="1" algn="ctr" defTabSz="533400">
              <a:lnSpc>
                <a:spcPct val="90000"/>
              </a:lnSpc>
              <a:spcAft>
                <a:spcPct val="15000"/>
              </a:spcAft>
              <a:defRPr/>
            </a:pPr>
            <a:endParaRPr lang="en-GB" sz="2800" b="1" dirty="0">
              <a:solidFill>
                <a:schemeClr val="tx1"/>
              </a:solidFill>
            </a:endParaRPr>
          </a:p>
        </p:txBody>
      </p:sp>
      <p:cxnSp>
        <p:nvCxnSpPr>
          <p:cNvPr id="18" name="Straight Arrow Connector 17">
            <a:extLst>
              <a:ext uri="{FF2B5EF4-FFF2-40B4-BE49-F238E27FC236}">
                <a16:creationId xmlns="" xmlns:a16="http://schemas.microsoft.com/office/drawing/2014/main" id="{70D3AB48-374E-475C-89B4-A0F55A192F13}"/>
              </a:ext>
            </a:extLst>
          </p:cNvPr>
          <p:cNvCxnSpPr/>
          <p:nvPr/>
        </p:nvCxnSpPr>
        <p:spPr bwMode="auto">
          <a:xfrm>
            <a:off x="1459867" y="2597938"/>
            <a:ext cx="0" cy="421392"/>
          </a:xfrm>
          <a:prstGeom prst="straightConnector1">
            <a:avLst/>
          </a:prstGeom>
          <a:noFill/>
          <a:ln w="15875"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a:extLst>
              <a:ext uri="{FF2B5EF4-FFF2-40B4-BE49-F238E27FC236}">
                <a16:creationId xmlns="" xmlns:a16="http://schemas.microsoft.com/office/drawing/2014/main" id="{BA31AC6F-3DC4-4487-84AE-8C2903AACE76}"/>
              </a:ext>
            </a:extLst>
          </p:cNvPr>
          <p:cNvSpPr txBox="1"/>
          <p:nvPr/>
        </p:nvSpPr>
        <p:spPr>
          <a:xfrm>
            <a:off x="1530348" y="2625108"/>
            <a:ext cx="564578" cy="369332"/>
          </a:xfrm>
          <a:prstGeom prst="rect">
            <a:avLst/>
          </a:prstGeom>
          <a:noFill/>
        </p:spPr>
        <p:txBody>
          <a:bodyPr wrap="none" rtlCol="0">
            <a:spAutoFit/>
          </a:bodyPr>
          <a:lstStyle/>
          <a:p>
            <a:r>
              <a:rPr lang="en-US" dirty="0"/>
              <a:t>30</a:t>
            </a:r>
            <a:r>
              <a:rPr lang="en-US" dirty="0">
                <a:latin typeface="+mn-lt"/>
              </a:rPr>
              <a:t>%</a:t>
            </a:r>
            <a:endParaRPr lang="en-GB" dirty="0">
              <a:latin typeface="+mn-lt"/>
            </a:endParaRPr>
          </a:p>
        </p:txBody>
      </p:sp>
      <p:cxnSp>
        <p:nvCxnSpPr>
          <p:cNvPr id="23" name="Straight Arrow Connector 22">
            <a:extLst>
              <a:ext uri="{FF2B5EF4-FFF2-40B4-BE49-F238E27FC236}">
                <a16:creationId xmlns="" xmlns:a16="http://schemas.microsoft.com/office/drawing/2014/main" id="{74CF2A57-E6C5-4C5D-A37A-3DEC097F93DE}"/>
              </a:ext>
            </a:extLst>
          </p:cNvPr>
          <p:cNvCxnSpPr>
            <a:endCxn id="29" idx="0"/>
          </p:cNvCxnSpPr>
          <p:nvPr/>
        </p:nvCxnSpPr>
        <p:spPr bwMode="auto">
          <a:xfrm>
            <a:off x="2235361" y="2185276"/>
            <a:ext cx="2845712" cy="814268"/>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 xmlns:a16="http://schemas.microsoft.com/office/drawing/2014/main" id="{F6662999-ADF2-4381-82CF-995ADCE64433}"/>
              </a:ext>
            </a:extLst>
          </p:cNvPr>
          <p:cNvCxnSpPr/>
          <p:nvPr/>
        </p:nvCxnSpPr>
        <p:spPr bwMode="auto">
          <a:xfrm>
            <a:off x="2230031" y="3396086"/>
            <a:ext cx="2845712" cy="17717"/>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a:extLst>
              <a:ext uri="{FF2B5EF4-FFF2-40B4-BE49-F238E27FC236}">
                <a16:creationId xmlns="" xmlns:a16="http://schemas.microsoft.com/office/drawing/2014/main" id="{112AADFD-88C9-4CB1-A66D-79779CF4F4CB}"/>
              </a:ext>
            </a:extLst>
          </p:cNvPr>
          <p:cNvCxnSpPr/>
          <p:nvPr/>
        </p:nvCxnSpPr>
        <p:spPr bwMode="auto">
          <a:xfrm>
            <a:off x="2230031" y="4648634"/>
            <a:ext cx="2851042" cy="0"/>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a:extLst>
              <a:ext uri="{FF2B5EF4-FFF2-40B4-BE49-F238E27FC236}">
                <a16:creationId xmlns="" xmlns:a16="http://schemas.microsoft.com/office/drawing/2014/main" id="{A92790B9-7484-4938-8B2E-DCC4D84E0BE0}"/>
              </a:ext>
            </a:extLst>
          </p:cNvPr>
          <p:cNvSpPr txBox="1"/>
          <p:nvPr/>
        </p:nvSpPr>
        <p:spPr>
          <a:xfrm>
            <a:off x="2805494" y="4650611"/>
            <a:ext cx="1515443" cy="369332"/>
          </a:xfrm>
          <a:prstGeom prst="rect">
            <a:avLst/>
          </a:prstGeom>
          <a:noFill/>
        </p:spPr>
        <p:txBody>
          <a:bodyPr wrap="square" rtlCol="0">
            <a:spAutoFit/>
          </a:bodyPr>
          <a:lstStyle/>
          <a:p>
            <a:pPr algn="ctr"/>
            <a:r>
              <a:rPr lang="en-US" b="1" dirty="0">
                <a:latin typeface="+mn-lt"/>
              </a:rPr>
              <a:t>Contract</a:t>
            </a:r>
            <a:endParaRPr lang="en-GB" b="1" dirty="0">
              <a:latin typeface="+mn-lt"/>
            </a:endParaRPr>
          </a:p>
        </p:txBody>
      </p:sp>
      <p:sp>
        <p:nvSpPr>
          <p:cNvPr id="28" name="TextBox 27">
            <a:extLst>
              <a:ext uri="{FF2B5EF4-FFF2-40B4-BE49-F238E27FC236}">
                <a16:creationId xmlns="" xmlns:a16="http://schemas.microsoft.com/office/drawing/2014/main" id="{30504197-EFEE-49D6-816C-6135BADD9E65}"/>
              </a:ext>
            </a:extLst>
          </p:cNvPr>
          <p:cNvSpPr txBox="1"/>
          <p:nvPr/>
        </p:nvSpPr>
        <p:spPr>
          <a:xfrm>
            <a:off x="3081077" y="2003083"/>
            <a:ext cx="805029" cy="369332"/>
          </a:xfrm>
          <a:prstGeom prst="rect">
            <a:avLst/>
          </a:prstGeom>
          <a:noFill/>
        </p:spPr>
        <p:txBody>
          <a:bodyPr wrap="none" rtlCol="0">
            <a:spAutoFit/>
          </a:bodyPr>
          <a:lstStyle/>
          <a:p>
            <a:r>
              <a:rPr lang="en-US" b="1" dirty="0">
                <a:latin typeface="+mn-lt"/>
              </a:rPr>
              <a:t>US BIT</a:t>
            </a:r>
            <a:endParaRPr lang="en-GB" b="1" dirty="0">
              <a:latin typeface="+mn-lt"/>
            </a:endParaRPr>
          </a:p>
        </p:txBody>
      </p:sp>
      <p:sp>
        <p:nvSpPr>
          <p:cNvPr id="29" name="Freeform 105">
            <a:extLst>
              <a:ext uri="{FF2B5EF4-FFF2-40B4-BE49-F238E27FC236}">
                <a16:creationId xmlns="" xmlns:a16="http://schemas.microsoft.com/office/drawing/2014/main" id="{DF04ACDA-413A-4920-A0FB-9C1CFC24495C}"/>
              </a:ext>
            </a:extLst>
          </p:cNvPr>
          <p:cNvSpPr/>
          <p:nvPr/>
        </p:nvSpPr>
        <p:spPr>
          <a:xfrm>
            <a:off x="5081073" y="2999544"/>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3366FF">
              <a:alpha val="18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b="1" dirty="0">
                <a:solidFill>
                  <a:schemeClr val="tx1"/>
                </a:solidFill>
              </a:rPr>
              <a:t>Czech Republic</a:t>
            </a:r>
            <a:endParaRPr lang="en-GB" b="1" dirty="0">
              <a:solidFill>
                <a:schemeClr val="tx1"/>
              </a:solidFill>
            </a:endParaRPr>
          </a:p>
        </p:txBody>
      </p:sp>
      <p:sp>
        <p:nvSpPr>
          <p:cNvPr id="34" name="Freeform 110">
            <a:extLst>
              <a:ext uri="{FF2B5EF4-FFF2-40B4-BE49-F238E27FC236}">
                <a16:creationId xmlns="" xmlns:a16="http://schemas.microsoft.com/office/drawing/2014/main" id="{F1C1DE1A-8898-4FA5-808A-219D7E809547}"/>
              </a:ext>
            </a:extLst>
          </p:cNvPr>
          <p:cNvSpPr/>
          <p:nvPr/>
        </p:nvSpPr>
        <p:spPr>
          <a:xfrm>
            <a:off x="684373" y="3000260"/>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FF8585">
              <a:alpha val="48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b="1" dirty="0">
                <a:solidFill>
                  <a:schemeClr val="tx1"/>
                </a:solidFill>
              </a:rPr>
              <a:t>Dutch company</a:t>
            </a:r>
            <a:endParaRPr lang="en-GB" b="1" dirty="0">
              <a:solidFill>
                <a:schemeClr val="tx1"/>
              </a:solidFill>
            </a:endParaRPr>
          </a:p>
        </p:txBody>
      </p:sp>
      <p:sp>
        <p:nvSpPr>
          <p:cNvPr id="35" name="TextBox 34">
            <a:extLst>
              <a:ext uri="{FF2B5EF4-FFF2-40B4-BE49-F238E27FC236}">
                <a16:creationId xmlns="" xmlns:a16="http://schemas.microsoft.com/office/drawing/2014/main" id="{AB526E4D-C4CB-4DC4-8567-B6BFC7DD4B6A}"/>
              </a:ext>
            </a:extLst>
          </p:cNvPr>
          <p:cNvSpPr txBox="1"/>
          <p:nvPr/>
        </p:nvSpPr>
        <p:spPr>
          <a:xfrm>
            <a:off x="3051061" y="3032759"/>
            <a:ext cx="1077539" cy="369332"/>
          </a:xfrm>
          <a:prstGeom prst="rect">
            <a:avLst/>
          </a:prstGeom>
          <a:noFill/>
        </p:spPr>
        <p:txBody>
          <a:bodyPr wrap="none" rtlCol="0">
            <a:spAutoFit/>
          </a:bodyPr>
          <a:lstStyle/>
          <a:p>
            <a:r>
              <a:rPr lang="en-US" b="1" dirty="0">
                <a:latin typeface="+mn-lt"/>
              </a:rPr>
              <a:t>Dutch BIT</a:t>
            </a:r>
            <a:endParaRPr lang="en-GB" b="1" dirty="0">
              <a:latin typeface="+mn-lt"/>
            </a:endParaRPr>
          </a:p>
        </p:txBody>
      </p:sp>
      <p:sp>
        <p:nvSpPr>
          <p:cNvPr id="19" name="TextBox 18">
            <a:extLst>
              <a:ext uri="{FF2B5EF4-FFF2-40B4-BE49-F238E27FC236}">
                <a16:creationId xmlns="" xmlns:a16="http://schemas.microsoft.com/office/drawing/2014/main" id="{148913F3-DB9D-49F4-B0E3-61F0C7CC323D}"/>
              </a:ext>
            </a:extLst>
          </p:cNvPr>
          <p:cNvSpPr txBox="1"/>
          <p:nvPr/>
        </p:nvSpPr>
        <p:spPr>
          <a:xfrm>
            <a:off x="1611495" y="3881918"/>
            <a:ext cx="564578" cy="369332"/>
          </a:xfrm>
          <a:prstGeom prst="rect">
            <a:avLst/>
          </a:prstGeom>
          <a:noFill/>
        </p:spPr>
        <p:txBody>
          <a:bodyPr wrap="none" rtlCol="0">
            <a:spAutoFit/>
          </a:bodyPr>
          <a:lstStyle/>
          <a:p>
            <a:r>
              <a:rPr lang="en-US" dirty="0">
                <a:latin typeface="+mn-lt"/>
              </a:rPr>
              <a:t>99%</a:t>
            </a:r>
            <a:endParaRPr lang="en-GB" dirty="0">
              <a:latin typeface="+mn-lt"/>
            </a:endParaRPr>
          </a:p>
        </p:txBody>
      </p:sp>
      <p:sp>
        <p:nvSpPr>
          <p:cNvPr id="2" name="TextBox 1"/>
          <p:cNvSpPr txBox="1"/>
          <p:nvPr/>
        </p:nvSpPr>
        <p:spPr>
          <a:xfrm>
            <a:off x="7631804" y="1774206"/>
            <a:ext cx="3278220" cy="3819198"/>
          </a:xfrm>
          <a:prstGeom prst="rect">
            <a:avLst/>
          </a:prstGeom>
          <a:noFill/>
        </p:spPr>
        <p:txBody>
          <a:bodyPr wrap="none" lIns="0" tIns="0" rIns="0" bIns="0" rtlCol="0">
            <a:noAutofit/>
          </a:bodyPr>
          <a:lstStyle/>
          <a:p>
            <a:pPr>
              <a:lnSpc>
                <a:spcPct val="110000"/>
              </a:lnSpc>
            </a:pPr>
            <a:r>
              <a:rPr lang="en-US" sz="1600" b="1" i="1" dirty="0" smtClean="0">
                <a:solidFill>
                  <a:schemeClr val="tx2"/>
                </a:solidFill>
              </a:rPr>
              <a:t>CME Czech Republic B.V. v. Czech Republic</a:t>
            </a:r>
            <a:r>
              <a:rPr lang="en-US" sz="1600" b="1" dirty="0">
                <a:solidFill>
                  <a:schemeClr val="tx2"/>
                </a:solidFill>
              </a:rPr>
              <a:t> </a:t>
            </a:r>
            <a:endParaRPr lang="en-US" sz="1600" b="1" dirty="0" smtClean="0">
              <a:solidFill>
                <a:schemeClr val="tx2"/>
              </a:solidFill>
            </a:endParaRPr>
          </a:p>
          <a:p>
            <a:pPr>
              <a:lnSpc>
                <a:spcPct val="110000"/>
              </a:lnSpc>
            </a:pPr>
            <a:r>
              <a:rPr lang="en-US" sz="1600" b="1" dirty="0" smtClean="0">
                <a:solidFill>
                  <a:schemeClr val="tx2"/>
                </a:solidFill>
              </a:rPr>
              <a:t>(UNCITRAL) Partial Award, 13 September 2001; </a:t>
            </a:r>
          </a:p>
          <a:p>
            <a:pPr>
              <a:lnSpc>
                <a:spcPct val="110000"/>
              </a:lnSpc>
            </a:pPr>
            <a:r>
              <a:rPr lang="en-US" sz="1600" b="1" dirty="0" smtClean="0">
                <a:solidFill>
                  <a:schemeClr val="tx2"/>
                </a:solidFill>
              </a:rPr>
              <a:t>Final Award, 14 March 2003</a:t>
            </a:r>
          </a:p>
          <a:p>
            <a:pPr>
              <a:lnSpc>
                <a:spcPct val="110000"/>
              </a:lnSpc>
            </a:pPr>
            <a:endParaRPr lang="en-US" sz="1600" dirty="0">
              <a:solidFill>
                <a:schemeClr val="tx2"/>
              </a:solidFill>
            </a:endParaRPr>
          </a:p>
          <a:p>
            <a:pPr marL="285750" indent="-285750">
              <a:lnSpc>
                <a:spcPct val="110000"/>
              </a:lnSpc>
              <a:buFont typeface="Arial" charset="0"/>
              <a:buChar char="•"/>
            </a:pPr>
            <a:r>
              <a:rPr lang="en-US" sz="1600" dirty="0" smtClean="0">
                <a:solidFill>
                  <a:schemeClr val="tx2"/>
                </a:solidFill>
              </a:rPr>
              <a:t>Czech Republic refused to consolidate</a:t>
            </a:r>
          </a:p>
          <a:p>
            <a:pPr marL="285750" indent="-285750">
              <a:lnSpc>
                <a:spcPct val="110000"/>
              </a:lnSpc>
              <a:buFont typeface="Arial" charset="0"/>
              <a:buChar char="•"/>
            </a:pPr>
            <a:r>
              <a:rPr lang="en-US" sz="1600" dirty="0" smtClean="0">
                <a:solidFill>
                  <a:schemeClr val="tx2"/>
                </a:solidFill>
              </a:rPr>
              <a:t>Earlier award under US BIT has no res judicata effect</a:t>
            </a:r>
          </a:p>
        </p:txBody>
      </p:sp>
    </p:spTree>
    <p:extLst>
      <p:ext uri="{BB962C8B-B14F-4D97-AF65-F5344CB8AC3E}">
        <p14:creationId xmlns:p14="http://schemas.microsoft.com/office/powerpoint/2010/main" val="152566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left)">
                                      <p:cBhvr>
                                        <p:cTn id="23" dur="500"/>
                                        <p:tgtEl>
                                          <p:spTgt spid="2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8"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a:extLst>
              <a:ext uri="{FF2B5EF4-FFF2-40B4-BE49-F238E27FC236}">
                <a16:creationId xmlns="" xmlns:a16="http://schemas.microsoft.com/office/drawing/2014/main" id="{3026BFF7-05AA-4703-B48B-02F98B51570A}"/>
              </a:ext>
            </a:extLst>
          </p:cNvPr>
          <p:cNvSpPr txBox="1">
            <a:spLocks/>
          </p:cNvSpPr>
          <p:nvPr/>
        </p:nvSpPr>
        <p:spPr>
          <a:xfrm>
            <a:off x="544883" y="7140067"/>
            <a:ext cx="234950" cy="228600"/>
          </a:xfrm>
          <a:prstGeom prst="rect">
            <a:avLst/>
          </a:prstGeom>
        </p:spPr>
        <p:txBody>
          <a:bodyPr vert="horz" lIns="0" tIns="0" rIns="0" bIns="0" rtlCol="0" anchor="t" anchorCtr="0"/>
          <a:lstStyle>
            <a:defPPr>
              <a:defRPr lang="en-US"/>
            </a:defPPr>
            <a:lvl1pPr marL="0" algn="l" defTabSz="946052" rtl="0" eaLnBrk="1" fontAlgn="auto" latinLnBrk="0" hangingPunct="1">
              <a:spcBef>
                <a:spcPts val="0"/>
              </a:spcBef>
              <a:spcAft>
                <a:spcPts val="0"/>
              </a:spcAft>
              <a:defRPr sz="726" kern="1200" smtClean="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B426357A-D24C-42B4-A8E9-1AA8C5DAF817}" type="slidenum">
              <a:rPr lang="en-GB" smtClean="0"/>
              <a:pPr>
                <a:defRPr/>
              </a:pPr>
              <a:t>5</a:t>
            </a:fld>
            <a:endParaRPr lang="en-GB" dirty="0"/>
          </a:p>
        </p:txBody>
      </p:sp>
      <p:sp>
        <p:nvSpPr>
          <p:cNvPr id="11" name="Freeform 88">
            <a:extLst>
              <a:ext uri="{FF2B5EF4-FFF2-40B4-BE49-F238E27FC236}">
                <a16:creationId xmlns="" xmlns:a16="http://schemas.microsoft.com/office/drawing/2014/main" id="{92252E9A-917F-4EDC-BBCF-CF71255516BB}"/>
              </a:ext>
            </a:extLst>
          </p:cNvPr>
          <p:cNvSpPr/>
          <p:nvPr/>
        </p:nvSpPr>
        <p:spPr>
          <a:xfrm>
            <a:off x="3403058" y="5161685"/>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chemeClr val="bg1">
              <a:lumMod val="95000"/>
              <a:alpha val="90000"/>
            </a:scheme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Egyptian company</a:t>
            </a:r>
            <a:endParaRPr lang="en-GB" sz="2000" b="1" dirty="0">
              <a:solidFill>
                <a:schemeClr val="tx1"/>
              </a:solidFill>
            </a:endParaRPr>
          </a:p>
        </p:txBody>
      </p:sp>
      <p:sp>
        <p:nvSpPr>
          <p:cNvPr id="14" name="Freeform 90">
            <a:extLst>
              <a:ext uri="{FF2B5EF4-FFF2-40B4-BE49-F238E27FC236}">
                <a16:creationId xmlns="" xmlns:a16="http://schemas.microsoft.com/office/drawing/2014/main" id="{5838D11A-3CE9-44F9-A336-7E9CF0D5BB92}"/>
              </a:ext>
            </a:extLst>
          </p:cNvPr>
          <p:cNvSpPr/>
          <p:nvPr/>
        </p:nvSpPr>
        <p:spPr>
          <a:xfrm>
            <a:off x="3403058" y="1452572"/>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FFFF00">
              <a:alpha val="25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Israeli/Polish </a:t>
            </a:r>
            <a:r>
              <a:rPr lang="en-US" sz="2000" b="1" dirty="0" smtClean="0">
                <a:solidFill>
                  <a:schemeClr val="tx1"/>
                </a:solidFill>
              </a:rPr>
              <a:t>shareholder</a:t>
            </a:r>
            <a:endParaRPr lang="en-GB" sz="2000" b="1" dirty="0">
              <a:solidFill>
                <a:schemeClr val="tx1"/>
              </a:solidFill>
            </a:endParaRPr>
          </a:p>
        </p:txBody>
      </p:sp>
      <p:cxnSp>
        <p:nvCxnSpPr>
          <p:cNvPr id="15" name="Straight Arrow Connector 14">
            <a:extLst>
              <a:ext uri="{FF2B5EF4-FFF2-40B4-BE49-F238E27FC236}">
                <a16:creationId xmlns="" xmlns:a16="http://schemas.microsoft.com/office/drawing/2014/main" id="{546C66C6-1C22-4BAE-9D97-99396AE03B59}"/>
              </a:ext>
            </a:extLst>
          </p:cNvPr>
          <p:cNvCxnSpPr>
            <a:cxnSpLocks/>
          </p:cNvCxnSpPr>
          <p:nvPr/>
        </p:nvCxnSpPr>
        <p:spPr bwMode="auto">
          <a:xfrm>
            <a:off x="4178552" y="4814449"/>
            <a:ext cx="0" cy="360884"/>
          </a:xfrm>
          <a:prstGeom prst="straightConnector1">
            <a:avLst/>
          </a:prstGeom>
          <a:noFill/>
          <a:ln w="15875"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Freeform 93">
            <a:extLst>
              <a:ext uri="{FF2B5EF4-FFF2-40B4-BE49-F238E27FC236}">
                <a16:creationId xmlns="" xmlns:a16="http://schemas.microsoft.com/office/drawing/2014/main" id="{2DEF7F91-FE9E-40BA-8F1E-794FFE4CA7BC}"/>
              </a:ext>
            </a:extLst>
          </p:cNvPr>
          <p:cNvSpPr/>
          <p:nvPr/>
        </p:nvSpPr>
        <p:spPr>
          <a:xfrm>
            <a:off x="7799758" y="5169416"/>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3366FF">
              <a:alpha val="18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b="1" dirty="0">
                <a:solidFill>
                  <a:schemeClr val="tx1"/>
                </a:solidFill>
              </a:rPr>
              <a:t>Egyptian</a:t>
            </a:r>
          </a:p>
          <a:p>
            <a:pPr marL="0" lvl="1" algn="ctr" defTabSz="533400">
              <a:lnSpc>
                <a:spcPct val="90000"/>
              </a:lnSpc>
              <a:spcAft>
                <a:spcPct val="15000"/>
              </a:spcAft>
              <a:defRPr/>
            </a:pPr>
            <a:r>
              <a:rPr lang="en-US" b="1" dirty="0">
                <a:solidFill>
                  <a:schemeClr val="tx1"/>
                </a:solidFill>
              </a:rPr>
              <a:t>companies</a:t>
            </a:r>
            <a:endParaRPr lang="en-GB" b="1" dirty="0">
              <a:solidFill>
                <a:schemeClr val="tx1"/>
              </a:solidFill>
            </a:endParaRPr>
          </a:p>
        </p:txBody>
      </p:sp>
      <p:cxnSp>
        <p:nvCxnSpPr>
          <p:cNvPr id="18" name="Straight Arrow Connector 17">
            <a:extLst>
              <a:ext uri="{FF2B5EF4-FFF2-40B4-BE49-F238E27FC236}">
                <a16:creationId xmlns="" xmlns:a16="http://schemas.microsoft.com/office/drawing/2014/main" id="{70D3AB48-374E-475C-89B4-A0F55A192F13}"/>
              </a:ext>
            </a:extLst>
          </p:cNvPr>
          <p:cNvCxnSpPr/>
          <p:nvPr/>
        </p:nvCxnSpPr>
        <p:spPr bwMode="auto">
          <a:xfrm>
            <a:off x="4178552" y="2319848"/>
            <a:ext cx="0" cy="421392"/>
          </a:xfrm>
          <a:prstGeom prst="straightConnector1">
            <a:avLst/>
          </a:prstGeom>
          <a:noFill/>
          <a:ln w="15875"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a:extLst>
              <a:ext uri="{FF2B5EF4-FFF2-40B4-BE49-F238E27FC236}">
                <a16:creationId xmlns="" xmlns:a16="http://schemas.microsoft.com/office/drawing/2014/main" id="{BA31AC6F-3DC4-4487-84AE-8C2903AACE76}"/>
              </a:ext>
            </a:extLst>
          </p:cNvPr>
          <p:cNvSpPr txBox="1"/>
          <p:nvPr/>
        </p:nvSpPr>
        <p:spPr>
          <a:xfrm>
            <a:off x="4288623" y="2315347"/>
            <a:ext cx="564578" cy="369332"/>
          </a:xfrm>
          <a:prstGeom prst="rect">
            <a:avLst/>
          </a:prstGeom>
          <a:noFill/>
        </p:spPr>
        <p:txBody>
          <a:bodyPr wrap="none" rtlCol="0">
            <a:spAutoFit/>
          </a:bodyPr>
          <a:lstStyle/>
          <a:p>
            <a:r>
              <a:rPr lang="en-US" dirty="0"/>
              <a:t>60%</a:t>
            </a:r>
            <a:endParaRPr lang="en-GB" dirty="0">
              <a:latin typeface="+mn-lt"/>
            </a:endParaRPr>
          </a:p>
        </p:txBody>
      </p:sp>
      <p:cxnSp>
        <p:nvCxnSpPr>
          <p:cNvPr id="24" name="Straight Arrow Connector 23">
            <a:extLst>
              <a:ext uri="{FF2B5EF4-FFF2-40B4-BE49-F238E27FC236}">
                <a16:creationId xmlns="" xmlns:a16="http://schemas.microsoft.com/office/drawing/2014/main" id="{F6662999-ADF2-4381-82CF-995ADCE64433}"/>
              </a:ext>
            </a:extLst>
          </p:cNvPr>
          <p:cNvCxnSpPr>
            <a:cxnSpLocks/>
          </p:cNvCxnSpPr>
          <p:nvPr/>
        </p:nvCxnSpPr>
        <p:spPr bwMode="auto">
          <a:xfrm>
            <a:off x="4951381" y="3141627"/>
            <a:ext cx="2843047" cy="1198770"/>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a:extLst>
              <a:ext uri="{FF2B5EF4-FFF2-40B4-BE49-F238E27FC236}">
                <a16:creationId xmlns="" xmlns:a16="http://schemas.microsoft.com/office/drawing/2014/main" id="{112AADFD-88C9-4CB1-A66D-79779CF4F4CB}"/>
              </a:ext>
            </a:extLst>
          </p:cNvPr>
          <p:cNvCxnSpPr/>
          <p:nvPr/>
        </p:nvCxnSpPr>
        <p:spPr bwMode="auto">
          <a:xfrm>
            <a:off x="4948716" y="5575228"/>
            <a:ext cx="2851042" cy="0"/>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a:extLst>
              <a:ext uri="{FF2B5EF4-FFF2-40B4-BE49-F238E27FC236}">
                <a16:creationId xmlns="" xmlns:a16="http://schemas.microsoft.com/office/drawing/2014/main" id="{A92790B9-7484-4938-8B2E-DCC4D84E0BE0}"/>
              </a:ext>
            </a:extLst>
          </p:cNvPr>
          <p:cNvSpPr txBox="1"/>
          <p:nvPr/>
        </p:nvSpPr>
        <p:spPr>
          <a:xfrm>
            <a:off x="5310423" y="5577205"/>
            <a:ext cx="1846749" cy="400110"/>
          </a:xfrm>
          <a:prstGeom prst="rect">
            <a:avLst/>
          </a:prstGeom>
          <a:noFill/>
        </p:spPr>
        <p:txBody>
          <a:bodyPr wrap="square" rtlCol="0">
            <a:spAutoFit/>
          </a:bodyPr>
          <a:lstStyle/>
          <a:p>
            <a:pPr algn="ctr"/>
            <a:r>
              <a:rPr lang="en-US" sz="2000" b="1" dirty="0">
                <a:latin typeface="+mn-lt"/>
              </a:rPr>
              <a:t>Contract</a:t>
            </a:r>
            <a:endParaRPr lang="en-GB" sz="2000" b="1" dirty="0">
              <a:latin typeface="+mn-lt"/>
            </a:endParaRPr>
          </a:p>
        </p:txBody>
      </p:sp>
      <p:sp>
        <p:nvSpPr>
          <p:cNvPr id="29" name="Freeform 105">
            <a:extLst>
              <a:ext uri="{FF2B5EF4-FFF2-40B4-BE49-F238E27FC236}">
                <a16:creationId xmlns="" xmlns:a16="http://schemas.microsoft.com/office/drawing/2014/main" id="{DF04ACDA-413A-4920-A0FB-9C1CFC24495C}"/>
              </a:ext>
            </a:extLst>
          </p:cNvPr>
          <p:cNvSpPr/>
          <p:nvPr/>
        </p:nvSpPr>
        <p:spPr>
          <a:xfrm>
            <a:off x="7799758" y="3926138"/>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3366FF">
              <a:alpha val="18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Egypt</a:t>
            </a:r>
            <a:endParaRPr lang="en-GB" sz="2000" b="1" dirty="0">
              <a:solidFill>
                <a:schemeClr val="tx1"/>
              </a:solidFill>
            </a:endParaRPr>
          </a:p>
        </p:txBody>
      </p:sp>
      <p:sp>
        <p:nvSpPr>
          <p:cNvPr id="34" name="Freeform 110">
            <a:extLst>
              <a:ext uri="{FF2B5EF4-FFF2-40B4-BE49-F238E27FC236}">
                <a16:creationId xmlns="" xmlns:a16="http://schemas.microsoft.com/office/drawing/2014/main" id="{F1C1DE1A-8898-4FA5-808A-219D7E809547}"/>
              </a:ext>
            </a:extLst>
          </p:cNvPr>
          <p:cNvSpPr/>
          <p:nvPr/>
        </p:nvSpPr>
        <p:spPr>
          <a:xfrm>
            <a:off x="3403058" y="2722166"/>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FF8585">
              <a:alpha val="48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US company</a:t>
            </a:r>
            <a:endParaRPr lang="en-GB" sz="2000" b="1" dirty="0">
              <a:solidFill>
                <a:schemeClr val="tx1"/>
              </a:solidFill>
            </a:endParaRPr>
          </a:p>
        </p:txBody>
      </p:sp>
      <p:sp>
        <p:nvSpPr>
          <p:cNvPr id="35" name="TextBox 34">
            <a:extLst>
              <a:ext uri="{FF2B5EF4-FFF2-40B4-BE49-F238E27FC236}">
                <a16:creationId xmlns="" xmlns:a16="http://schemas.microsoft.com/office/drawing/2014/main" id="{AB526E4D-C4CB-4DC4-8567-B6BFC7DD4B6A}"/>
              </a:ext>
            </a:extLst>
          </p:cNvPr>
          <p:cNvSpPr txBox="1"/>
          <p:nvPr/>
        </p:nvSpPr>
        <p:spPr>
          <a:xfrm>
            <a:off x="5615373" y="3079260"/>
            <a:ext cx="805029" cy="369332"/>
          </a:xfrm>
          <a:prstGeom prst="rect">
            <a:avLst/>
          </a:prstGeom>
          <a:noFill/>
        </p:spPr>
        <p:txBody>
          <a:bodyPr wrap="none" rtlCol="0">
            <a:spAutoFit/>
          </a:bodyPr>
          <a:lstStyle/>
          <a:p>
            <a:r>
              <a:rPr lang="en-US" b="1" dirty="0">
                <a:latin typeface="+mn-lt"/>
              </a:rPr>
              <a:t>US BIT</a:t>
            </a:r>
            <a:endParaRPr lang="en-GB" b="1" dirty="0">
              <a:latin typeface="+mn-lt"/>
            </a:endParaRPr>
          </a:p>
        </p:txBody>
      </p:sp>
      <p:sp>
        <p:nvSpPr>
          <p:cNvPr id="21" name="Freeform 90">
            <a:extLst>
              <a:ext uri="{FF2B5EF4-FFF2-40B4-BE49-F238E27FC236}">
                <a16:creationId xmlns="" xmlns:a16="http://schemas.microsoft.com/office/drawing/2014/main" id="{BB413D82-1CEF-4F2F-B4FD-3C797B8FA3B8}"/>
              </a:ext>
            </a:extLst>
          </p:cNvPr>
          <p:cNvSpPr/>
          <p:nvPr/>
        </p:nvSpPr>
        <p:spPr>
          <a:xfrm>
            <a:off x="3403058" y="3978053"/>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FFFF00">
              <a:alpha val="25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Israeli company</a:t>
            </a:r>
            <a:endParaRPr lang="en-GB" sz="2000" b="1" dirty="0">
              <a:solidFill>
                <a:schemeClr val="tx1"/>
              </a:solidFill>
            </a:endParaRPr>
          </a:p>
        </p:txBody>
      </p:sp>
      <p:cxnSp>
        <p:nvCxnSpPr>
          <p:cNvPr id="22" name="Straight Arrow Connector 21">
            <a:extLst>
              <a:ext uri="{FF2B5EF4-FFF2-40B4-BE49-F238E27FC236}">
                <a16:creationId xmlns="" xmlns:a16="http://schemas.microsoft.com/office/drawing/2014/main" id="{3B89ED05-1372-4CD5-99DC-70C9A054DA0D}"/>
              </a:ext>
            </a:extLst>
          </p:cNvPr>
          <p:cNvCxnSpPr>
            <a:cxnSpLocks/>
          </p:cNvCxnSpPr>
          <p:nvPr/>
        </p:nvCxnSpPr>
        <p:spPr bwMode="auto">
          <a:xfrm>
            <a:off x="4943386" y="4369767"/>
            <a:ext cx="2843047" cy="1"/>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Box 26">
            <a:extLst>
              <a:ext uri="{FF2B5EF4-FFF2-40B4-BE49-F238E27FC236}">
                <a16:creationId xmlns="" xmlns:a16="http://schemas.microsoft.com/office/drawing/2014/main" id="{71821382-C0F8-49DC-A136-2D4785EC6A60}"/>
              </a:ext>
            </a:extLst>
          </p:cNvPr>
          <p:cNvSpPr txBox="1"/>
          <p:nvPr/>
        </p:nvSpPr>
        <p:spPr>
          <a:xfrm>
            <a:off x="5508820" y="4026826"/>
            <a:ext cx="1173719" cy="369332"/>
          </a:xfrm>
          <a:prstGeom prst="rect">
            <a:avLst/>
          </a:prstGeom>
          <a:noFill/>
        </p:spPr>
        <p:txBody>
          <a:bodyPr wrap="none" rtlCol="0">
            <a:spAutoFit/>
          </a:bodyPr>
          <a:lstStyle/>
          <a:p>
            <a:r>
              <a:rPr lang="en-US" b="1" dirty="0">
                <a:latin typeface="+mn-lt"/>
              </a:rPr>
              <a:t>Poland BIT</a:t>
            </a:r>
            <a:endParaRPr lang="en-GB" b="1" dirty="0">
              <a:latin typeface="+mn-lt"/>
            </a:endParaRPr>
          </a:p>
        </p:txBody>
      </p:sp>
      <p:cxnSp>
        <p:nvCxnSpPr>
          <p:cNvPr id="31" name="Straight Arrow Connector 30">
            <a:extLst>
              <a:ext uri="{FF2B5EF4-FFF2-40B4-BE49-F238E27FC236}">
                <a16:creationId xmlns="" xmlns:a16="http://schemas.microsoft.com/office/drawing/2014/main" id="{D8EEDAA2-3EDF-4A5A-9CCA-4A1A5509B53C}"/>
              </a:ext>
            </a:extLst>
          </p:cNvPr>
          <p:cNvCxnSpPr/>
          <p:nvPr/>
        </p:nvCxnSpPr>
        <p:spPr bwMode="auto">
          <a:xfrm>
            <a:off x="4185809" y="3556865"/>
            <a:ext cx="0" cy="421392"/>
          </a:xfrm>
          <a:prstGeom prst="straightConnector1">
            <a:avLst/>
          </a:prstGeom>
          <a:noFill/>
          <a:ln w="15875"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a:extLst>
              <a:ext uri="{FF2B5EF4-FFF2-40B4-BE49-F238E27FC236}">
                <a16:creationId xmlns="" xmlns:a16="http://schemas.microsoft.com/office/drawing/2014/main" id="{66383883-3708-4719-9C1C-563694A75859}"/>
              </a:ext>
            </a:extLst>
          </p:cNvPr>
          <p:cNvSpPr txBox="1"/>
          <p:nvPr/>
        </p:nvSpPr>
        <p:spPr>
          <a:xfrm>
            <a:off x="4236499" y="3587989"/>
            <a:ext cx="670376" cy="369332"/>
          </a:xfrm>
          <a:prstGeom prst="rect">
            <a:avLst/>
          </a:prstGeom>
          <a:noFill/>
        </p:spPr>
        <p:txBody>
          <a:bodyPr wrap="none" rtlCol="0">
            <a:spAutoFit/>
          </a:bodyPr>
          <a:lstStyle/>
          <a:p>
            <a:r>
              <a:rPr lang="en-US" dirty="0"/>
              <a:t>100</a:t>
            </a:r>
            <a:r>
              <a:rPr lang="en-US" dirty="0">
                <a:latin typeface="+mn-lt"/>
              </a:rPr>
              <a:t>%</a:t>
            </a:r>
            <a:endParaRPr lang="en-GB" dirty="0">
              <a:latin typeface="+mn-lt"/>
            </a:endParaRPr>
          </a:p>
        </p:txBody>
      </p:sp>
      <p:sp>
        <p:nvSpPr>
          <p:cNvPr id="33" name="TextBox 32">
            <a:extLst>
              <a:ext uri="{FF2B5EF4-FFF2-40B4-BE49-F238E27FC236}">
                <a16:creationId xmlns="" xmlns:a16="http://schemas.microsoft.com/office/drawing/2014/main" id="{00D5D07E-66CD-43E0-B82F-374C06536647}"/>
              </a:ext>
            </a:extLst>
          </p:cNvPr>
          <p:cNvSpPr txBox="1"/>
          <p:nvPr/>
        </p:nvSpPr>
        <p:spPr>
          <a:xfrm>
            <a:off x="4287301" y="4814449"/>
            <a:ext cx="723275" cy="369332"/>
          </a:xfrm>
          <a:prstGeom prst="rect">
            <a:avLst/>
          </a:prstGeom>
          <a:noFill/>
        </p:spPr>
        <p:txBody>
          <a:bodyPr wrap="none" rtlCol="0">
            <a:spAutoFit/>
          </a:bodyPr>
          <a:lstStyle/>
          <a:p>
            <a:r>
              <a:rPr lang="en-US" dirty="0"/>
              <a:t>12.5</a:t>
            </a:r>
            <a:r>
              <a:rPr lang="en-US" dirty="0">
                <a:latin typeface="+mn-lt"/>
              </a:rPr>
              <a:t>%</a:t>
            </a:r>
            <a:endParaRPr lang="en-GB" dirty="0">
              <a:latin typeface="+mn-lt"/>
            </a:endParaRPr>
          </a:p>
        </p:txBody>
      </p:sp>
      <p:cxnSp>
        <p:nvCxnSpPr>
          <p:cNvPr id="28" name="Straight Arrow Connector 27">
            <a:extLst>
              <a:ext uri="{FF2B5EF4-FFF2-40B4-BE49-F238E27FC236}">
                <a16:creationId xmlns="" xmlns:a16="http://schemas.microsoft.com/office/drawing/2014/main" id="{1CAC9699-3667-4556-986F-5C2AA3E26CFE}"/>
              </a:ext>
            </a:extLst>
          </p:cNvPr>
          <p:cNvCxnSpPr>
            <a:cxnSpLocks/>
          </p:cNvCxnSpPr>
          <p:nvPr/>
        </p:nvCxnSpPr>
        <p:spPr bwMode="auto">
          <a:xfrm>
            <a:off x="4943386" y="1829117"/>
            <a:ext cx="2851042" cy="2495789"/>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a:extLst>
              <a:ext uri="{FF2B5EF4-FFF2-40B4-BE49-F238E27FC236}">
                <a16:creationId xmlns="" xmlns:a16="http://schemas.microsoft.com/office/drawing/2014/main" id="{5C73209A-AC02-4F1E-9F64-6B44F1C82768}"/>
              </a:ext>
            </a:extLst>
          </p:cNvPr>
          <p:cNvSpPr txBox="1"/>
          <p:nvPr/>
        </p:nvSpPr>
        <p:spPr>
          <a:xfrm>
            <a:off x="5423716" y="1922914"/>
            <a:ext cx="1173719" cy="369332"/>
          </a:xfrm>
          <a:prstGeom prst="rect">
            <a:avLst/>
          </a:prstGeom>
          <a:noFill/>
        </p:spPr>
        <p:txBody>
          <a:bodyPr wrap="none" rtlCol="0">
            <a:spAutoFit/>
          </a:bodyPr>
          <a:lstStyle/>
          <a:p>
            <a:r>
              <a:rPr lang="en-US" b="1" dirty="0">
                <a:latin typeface="+mn-lt"/>
              </a:rPr>
              <a:t>Poland BIT</a:t>
            </a:r>
            <a:endParaRPr lang="en-GB" b="1" dirty="0">
              <a:latin typeface="+mn-lt"/>
            </a:endParaRPr>
          </a:p>
        </p:txBody>
      </p:sp>
    </p:spTree>
    <p:extLst>
      <p:ext uri="{BB962C8B-B14F-4D97-AF65-F5344CB8AC3E}">
        <p14:creationId xmlns:p14="http://schemas.microsoft.com/office/powerpoint/2010/main" val="2588667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left)">
                                      <p:cBhvr>
                                        <p:cTn id="23" dur="500"/>
                                        <p:tgtEl>
                                          <p:spTgt spid="2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fade">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left)">
                                      <p:cBhvr>
                                        <p:cTn id="31" dur="500"/>
                                        <p:tgtEl>
                                          <p:spTgt spid="2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5" grpId="0"/>
      <p:bldP spid="27" grpId="0"/>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546100" y="5652397"/>
            <a:ext cx="7053819" cy="53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defTabSz="945990" fontAlgn="base">
              <a:spcBef>
                <a:spcPct val="0"/>
              </a:spcBef>
              <a:spcAft>
                <a:spcPct val="0"/>
              </a:spcAft>
            </a:pPr>
            <a:r>
              <a:rPr lang="en-US" altLang="en-US" sz="1451" b="1" dirty="0" smtClean="0">
                <a:solidFill>
                  <a:srgbClr val="3C3C3B"/>
                </a:solidFill>
                <a:latin typeface="Arial Narrow" pitchFamily="34" charset="0"/>
                <a:cs typeface="Arial" charset="0"/>
              </a:rPr>
              <a:t>ICSID </a:t>
            </a:r>
            <a:r>
              <a:rPr lang="en-US" altLang="en-US" sz="1451" b="1" dirty="0">
                <a:solidFill>
                  <a:srgbClr val="3C3C3B"/>
                </a:solidFill>
                <a:latin typeface="Arial Narrow" pitchFamily="34" charset="0"/>
                <a:cs typeface="Arial" charset="0"/>
              </a:rPr>
              <a:t>Case No. </a:t>
            </a:r>
            <a:r>
              <a:rPr lang="en-US" altLang="en-US" sz="1451" b="1" dirty="0" smtClean="0">
                <a:solidFill>
                  <a:srgbClr val="3C3C3B"/>
                </a:solidFill>
                <a:latin typeface="Arial Narrow" pitchFamily="34" charset="0"/>
                <a:cs typeface="Arial" charset="0"/>
              </a:rPr>
              <a:t>ARB/12/11, Decision on Jurisdiction, 1 February 2016, </a:t>
            </a:r>
            <a:r>
              <a:rPr lang="en-US" altLang="en-US" sz="1451" b="1" i="1" dirty="0" err="1" smtClean="0">
                <a:solidFill>
                  <a:srgbClr val="3C3C3B"/>
                </a:solidFill>
                <a:latin typeface="Arial Narrow" pitchFamily="34" charset="0"/>
                <a:cs typeface="Arial" charset="0"/>
              </a:rPr>
              <a:t>Ampal</a:t>
            </a:r>
            <a:r>
              <a:rPr lang="en-US" altLang="en-US" sz="1451" b="1" i="1" dirty="0" smtClean="0">
                <a:solidFill>
                  <a:srgbClr val="3C3C3B"/>
                </a:solidFill>
                <a:latin typeface="Arial Narrow" pitchFamily="34" charset="0"/>
                <a:cs typeface="Arial" charset="0"/>
              </a:rPr>
              <a:t> et al v Egypt </a:t>
            </a:r>
          </a:p>
          <a:p>
            <a:pPr algn="r" defTabSz="945990" fontAlgn="base">
              <a:spcBef>
                <a:spcPct val="0"/>
              </a:spcBef>
              <a:spcAft>
                <a:spcPct val="0"/>
              </a:spcAft>
            </a:pPr>
            <a:r>
              <a:rPr lang="en-US" altLang="en-US" sz="1451" dirty="0" smtClean="0">
                <a:solidFill>
                  <a:srgbClr val="3C3C3B"/>
                </a:solidFill>
                <a:latin typeface="Arial Narrow" pitchFamily="34" charset="0"/>
                <a:cs typeface="Arial" charset="0"/>
              </a:rPr>
              <a:t>(L. Yves Fortier, Campbell </a:t>
            </a:r>
            <a:r>
              <a:rPr lang="en-US" altLang="en-US" sz="1451" dirty="0" err="1" smtClean="0">
                <a:solidFill>
                  <a:srgbClr val="3C3C3B"/>
                </a:solidFill>
                <a:latin typeface="Arial Narrow" pitchFamily="34" charset="0"/>
                <a:cs typeface="Arial" charset="0"/>
              </a:rPr>
              <a:t>McLauchlan</a:t>
            </a:r>
            <a:r>
              <a:rPr lang="en-US" altLang="en-US" sz="1451" dirty="0" smtClean="0">
                <a:solidFill>
                  <a:srgbClr val="3C3C3B"/>
                </a:solidFill>
                <a:latin typeface="Arial Narrow" pitchFamily="34" charset="0"/>
                <a:cs typeface="Arial" charset="0"/>
              </a:rPr>
              <a:t>, </a:t>
            </a:r>
            <a:r>
              <a:rPr lang="en-US" altLang="en-US" sz="1451" dirty="0" err="1" smtClean="0">
                <a:solidFill>
                  <a:srgbClr val="3C3C3B"/>
                </a:solidFill>
                <a:latin typeface="Arial Narrow" pitchFamily="34" charset="0"/>
                <a:cs typeface="Arial" charset="0"/>
              </a:rPr>
              <a:t>Orrego</a:t>
            </a:r>
            <a:r>
              <a:rPr lang="en-US" altLang="en-US" sz="1451" dirty="0" smtClean="0">
                <a:solidFill>
                  <a:srgbClr val="3C3C3B"/>
                </a:solidFill>
                <a:latin typeface="Arial Narrow" pitchFamily="34" charset="0"/>
                <a:cs typeface="Arial" charset="0"/>
              </a:rPr>
              <a:t> Vicuna), ¶ 331 </a:t>
            </a:r>
            <a:endParaRPr lang="en-US" altLang="en-US" sz="1451" dirty="0">
              <a:solidFill>
                <a:srgbClr val="3C3C3B"/>
              </a:solidFill>
              <a:latin typeface="Arial Narrow" pitchFamily="34" charset="0"/>
              <a:cs typeface="Arial" charset="0"/>
            </a:endParaRPr>
          </a:p>
        </p:txBody>
      </p:sp>
      <p:pic>
        <p:nvPicPr>
          <p:cNvPr id="10" name="Picture 9"/>
          <p:cNvPicPr>
            <a:picLocks noChangeAspect="1"/>
          </p:cNvPicPr>
          <p:nvPr/>
        </p:nvPicPr>
        <p:blipFill>
          <a:blip r:embed="rId3"/>
          <a:stretch>
            <a:fillRect/>
          </a:stretch>
        </p:blipFill>
        <p:spPr>
          <a:xfrm>
            <a:off x="2974848" y="1207009"/>
            <a:ext cx="6625071" cy="4448852"/>
          </a:xfrm>
          <a:prstGeom prst="rect">
            <a:avLst/>
          </a:prstGeom>
        </p:spPr>
      </p:pic>
      <p:cxnSp>
        <p:nvCxnSpPr>
          <p:cNvPr id="11" name="Straight Connector 10"/>
          <p:cNvCxnSpPr/>
          <p:nvPr/>
        </p:nvCxnSpPr>
        <p:spPr>
          <a:xfrm>
            <a:off x="3060192" y="3986784"/>
            <a:ext cx="6388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029712" y="4291584"/>
            <a:ext cx="1554480" cy="60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054096" y="3675888"/>
            <a:ext cx="6388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041904" y="3371088"/>
            <a:ext cx="63886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974080" y="3035808"/>
            <a:ext cx="3432048" cy="304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58712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88">
            <a:extLst>
              <a:ext uri="{FF2B5EF4-FFF2-40B4-BE49-F238E27FC236}">
                <a16:creationId xmlns="" xmlns:a16="http://schemas.microsoft.com/office/drawing/2014/main" id="{92252E9A-917F-4EDC-BBCF-CF71255516BB}"/>
              </a:ext>
            </a:extLst>
          </p:cNvPr>
          <p:cNvSpPr/>
          <p:nvPr/>
        </p:nvSpPr>
        <p:spPr>
          <a:xfrm>
            <a:off x="3223300" y="5149493"/>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chemeClr val="bg1">
              <a:lumMod val="95000"/>
              <a:alpha val="90000"/>
            </a:scheme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Algerian company</a:t>
            </a:r>
            <a:endParaRPr lang="en-GB" sz="2000" b="1" dirty="0">
              <a:solidFill>
                <a:schemeClr val="tx1"/>
              </a:solidFill>
            </a:endParaRPr>
          </a:p>
        </p:txBody>
      </p:sp>
      <p:sp>
        <p:nvSpPr>
          <p:cNvPr id="14" name="Freeform 90">
            <a:extLst>
              <a:ext uri="{FF2B5EF4-FFF2-40B4-BE49-F238E27FC236}">
                <a16:creationId xmlns="" xmlns:a16="http://schemas.microsoft.com/office/drawing/2014/main" id="{5838D11A-3CE9-44F9-A336-7E9CF0D5BB92}"/>
              </a:ext>
            </a:extLst>
          </p:cNvPr>
          <p:cNvSpPr/>
          <p:nvPr/>
        </p:nvSpPr>
        <p:spPr>
          <a:xfrm>
            <a:off x="3223300" y="1440380"/>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FFFF00">
              <a:alpha val="25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Luxembourg company</a:t>
            </a:r>
            <a:endParaRPr lang="en-GB" sz="2000" b="1" dirty="0">
              <a:solidFill>
                <a:schemeClr val="tx1"/>
              </a:solidFill>
            </a:endParaRPr>
          </a:p>
        </p:txBody>
      </p:sp>
      <p:cxnSp>
        <p:nvCxnSpPr>
          <p:cNvPr id="15" name="Straight Arrow Connector 14">
            <a:extLst>
              <a:ext uri="{FF2B5EF4-FFF2-40B4-BE49-F238E27FC236}">
                <a16:creationId xmlns="" xmlns:a16="http://schemas.microsoft.com/office/drawing/2014/main" id="{546C66C6-1C22-4BAE-9D97-99396AE03B59}"/>
              </a:ext>
            </a:extLst>
          </p:cNvPr>
          <p:cNvCxnSpPr>
            <a:cxnSpLocks/>
          </p:cNvCxnSpPr>
          <p:nvPr/>
        </p:nvCxnSpPr>
        <p:spPr bwMode="auto">
          <a:xfrm>
            <a:off x="3998794" y="4802257"/>
            <a:ext cx="0" cy="360884"/>
          </a:xfrm>
          <a:prstGeom prst="straightConnector1">
            <a:avLst/>
          </a:prstGeom>
          <a:noFill/>
          <a:ln w="15875"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Freeform 93">
            <a:extLst>
              <a:ext uri="{FF2B5EF4-FFF2-40B4-BE49-F238E27FC236}">
                <a16:creationId xmlns="" xmlns:a16="http://schemas.microsoft.com/office/drawing/2014/main" id="{2DEF7F91-FE9E-40BA-8F1E-794FFE4CA7BC}"/>
              </a:ext>
            </a:extLst>
          </p:cNvPr>
          <p:cNvSpPr/>
          <p:nvPr/>
        </p:nvSpPr>
        <p:spPr>
          <a:xfrm>
            <a:off x="7620000" y="3850938"/>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3366FF">
              <a:alpha val="18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Algeria</a:t>
            </a:r>
            <a:endParaRPr lang="en-GB" sz="2000" b="1" dirty="0">
              <a:solidFill>
                <a:schemeClr val="tx1"/>
              </a:solidFill>
            </a:endParaRPr>
          </a:p>
        </p:txBody>
      </p:sp>
      <p:cxnSp>
        <p:nvCxnSpPr>
          <p:cNvPr id="18" name="Straight Arrow Connector 17">
            <a:extLst>
              <a:ext uri="{FF2B5EF4-FFF2-40B4-BE49-F238E27FC236}">
                <a16:creationId xmlns="" xmlns:a16="http://schemas.microsoft.com/office/drawing/2014/main" id="{70D3AB48-374E-475C-89B4-A0F55A192F13}"/>
              </a:ext>
            </a:extLst>
          </p:cNvPr>
          <p:cNvCxnSpPr/>
          <p:nvPr/>
        </p:nvCxnSpPr>
        <p:spPr bwMode="auto">
          <a:xfrm>
            <a:off x="3998794" y="2274178"/>
            <a:ext cx="0" cy="421392"/>
          </a:xfrm>
          <a:prstGeom prst="straightConnector1">
            <a:avLst/>
          </a:prstGeom>
          <a:noFill/>
          <a:ln w="15875"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a:extLst>
              <a:ext uri="{FF2B5EF4-FFF2-40B4-BE49-F238E27FC236}">
                <a16:creationId xmlns="" xmlns:a16="http://schemas.microsoft.com/office/drawing/2014/main" id="{BA31AC6F-3DC4-4487-84AE-8C2903AACE76}"/>
              </a:ext>
            </a:extLst>
          </p:cNvPr>
          <p:cNvSpPr txBox="1"/>
          <p:nvPr/>
        </p:nvSpPr>
        <p:spPr>
          <a:xfrm>
            <a:off x="4081822" y="2262096"/>
            <a:ext cx="753732" cy="369332"/>
          </a:xfrm>
          <a:prstGeom prst="rect">
            <a:avLst/>
          </a:prstGeom>
          <a:noFill/>
        </p:spPr>
        <p:txBody>
          <a:bodyPr wrap="none" rtlCol="0">
            <a:spAutoFit/>
          </a:bodyPr>
          <a:lstStyle/>
          <a:p>
            <a:r>
              <a:rPr lang="en-US" dirty="0" smtClean="0">
                <a:latin typeface="+mn-lt"/>
              </a:rPr>
              <a:t>control</a:t>
            </a:r>
            <a:endParaRPr lang="en-GB" dirty="0">
              <a:latin typeface="+mn-lt"/>
            </a:endParaRPr>
          </a:p>
        </p:txBody>
      </p:sp>
      <p:cxnSp>
        <p:nvCxnSpPr>
          <p:cNvPr id="24" name="Straight Arrow Connector 23">
            <a:extLst>
              <a:ext uri="{FF2B5EF4-FFF2-40B4-BE49-F238E27FC236}">
                <a16:creationId xmlns="" xmlns:a16="http://schemas.microsoft.com/office/drawing/2014/main" id="{F6662999-ADF2-4381-82CF-995ADCE64433}"/>
              </a:ext>
            </a:extLst>
          </p:cNvPr>
          <p:cNvCxnSpPr>
            <a:cxnSpLocks/>
          </p:cNvCxnSpPr>
          <p:nvPr/>
        </p:nvCxnSpPr>
        <p:spPr bwMode="auto">
          <a:xfrm>
            <a:off x="4771957" y="1865702"/>
            <a:ext cx="2848043" cy="2398779"/>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a:extLst>
              <a:ext uri="{FF2B5EF4-FFF2-40B4-BE49-F238E27FC236}">
                <a16:creationId xmlns="" xmlns:a16="http://schemas.microsoft.com/office/drawing/2014/main" id="{112AADFD-88C9-4CB1-A66D-79779CF4F4CB}"/>
              </a:ext>
            </a:extLst>
          </p:cNvPr>
          <p:cNvCxnSpPr>
            <a:cxnSpLocks/>
          </p:cNvCxnSpPr>
          <p:nvPr/>
        </p:nvCxnSpPr>
        <p:spPr bwMode="auto">
          <a:xfrm>
            <a:off x="4763628" y="4357575"/>
            <a:ext cx="2856372" cy="21829"/>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Freeform 110">
            <a:extLst>
              <a:ext uri="{FF2B5EF4-FFF2-40B4-BE49-F238E27FC236}">
                <a16:creationId xmlns="" xmlns:a16="http://schemas.microsoft.com/office/drawing/2014/main" id="{F1C1DE1A-8898-4FA5-808A-219D7E809547}"/>
              </a:ext>
            </a:extLst>
          </p:cNvPr>
          <p:cNvSpPr/>
          <p:nvPr/>
        </p:nvSpPr>
        <p:spPr>
          <a:xfrm>
            <a:off x="3223300" y="2709974"/>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FF8585">
              <a:alpha val="48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Italian company</a:t>
            </a:r>
            <a:endParaRPr lang="en-GB" sz="2000" b="1" dirty="0">
              <a:solidFill>
                <a:schemeClr val="tx1"/>
              </a:solidFill>
            </a:endParaRPr>
          </a:p>
        </p:txBody>
      </p:sp>
      <p:sp>
        <p:nvSpPr>
          <p:cNvPr id="35" name="TextBox 34">
            <a:extLst>
              <a:ext uri="{FF2B5EF4-FFF2-40B4-BE49-F238E27FC236}">
                <a16:creationId xmlns="" xmlns:a16="http://schemas.microsoft.com/office/drawing/2014/main" id="{AB526E4D-C4CB-4DC4-8567-B6BFC7DD4B6A}"/>
              </a:ext>
            </a:extLst>
          </p:cNvPr>
          <p:cNvSpPr txBox="1"/>
          <p:nvPr/>
        </p:nvSpPr>
        <p:spPr>
          <a:xfrm>
            <a:off x="5138726" y="3007692"/>
            <a:ext cx="922047" cy="369332"/>
          </a:xfrm>
          <a:prstGeom prst="rect">
            <a:avLst/>
          </a:prstGeom>
          <a:noFill/>
        </p:spPr>
        <p:txBody>
          <a:bodyPr wrap="none" rtlCol="0">
            <a:spAutoFit/>
          </a:bodyPr>
          <a:lstStyle/>
          <a:p>
            <a:r>
              <a:rPr lang="en-US" b="1" dirty="0"/>
              <a:t>Italy BIT</a:t>
            </a:r>
            <a:endParaRPr lang="en-GB" b="1" dirty="0"/>
          </a:p>
        </p:txBody>
      </p:sp>
      <p:sp>
        <p:nvSpPr>
          <p:cNvPr id="21" name="Freeform 90">
            <a:extLst>
              <a:ext uri="{FF2B5EF4-FFF2-40B4-BE49-F238E27FC236}">
                <a16:creationId xmlns="" xmlns:a16="http://schemas.microsoft.com/office/drawing/2014/main" id="{BB413D82-1CEF-4F2F-B4FD-3C797B8FA3B8}"/>
              </a:ext>
            </a:extLst>
          </p:cNvPr>
          <p:cNvSpPr/>
          <p:nvPr/>
        </p:nvSpPr>
        <p:spPr>
          <a:xfrm>
            <a:off x="3223300" y="3965861"/>
            <a:ext cx="1550988" cy="827087"/>
          </a:xfrm>
          <a:custGeom>
            <a:avLst/>
            <a:gdLst>
              <a:gd name="connsiteX0" fmla="*/ 0 w 2461021"/>
              <a:gd name="connsiteY0" fmla="*/ 0 h 4249259"/>
              <a:gd name="connsiteX1" fmla="*/ 2461021 w 2461021"/>
              <a:gd name="connsiteY1" fmla="*/ 0 h 4249259"/>
              <a:gd name="connsiteX2" fmla="*/ 2461021 w 2461021"/>
              <a:gd name="connsiteY2" fmla="*/ 4249259 h 4249259"/>
              <a:gd name="connsiteX3" fmla="*/ 0 w 2461021"/>
              <a:gd name="connsiteY3" fmla="*/ 4249259 h 4249259"/>
              <a:gd name="connsiteX4" fmla="*/ 0 w 2461021"/>
              <a:gd name="connsiteY4" fmla="*/ 0 h 42492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021" h="4249259">
                <a:moveTo>
                  <a:pt x="0" y="0"/>
                </a:moveTo>
                <a:lnTo>
                  <a:pt x="2461021" y="0"/>
                </a:lnTo>
                <a:lnTo>
                  <a:pt x="2461021" y="4249259"/>
                </a:lnTo>
                <a:lnTo>
                  <a:pt x="0" y="4249259"/>
                </a:lnTo>
                <a:lnTo>
                  <a:pt x="0" y="0"/>
                </a:lnTo>
                <a:close/>
              </a:path>
            </a:pathLst>
          </a:custGeom>
          <a:solidFill>
            <a:srgbClr val="92D050">
              <a:alpha val="25000"/>
            </a:srgbClr>
          </a:solidFill>
          <a:ln w="15875">
            <a:solidFill>
              <a:schemeClr val="tx1"/>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9200" tIns="90000" rIns="79200" bIns="90000" spcCol="1270" anchor="ctr"/>
          <a:lstStyle/>
          <a:p>
            <a:pPr marL="0" lvl="1" algn="ctr" defTabSz="533400">
              <a:lnSpc>
                <a:spcPct val="90000"/>
              </a:lnSpc>
              <a:spcAft>
                <a:spcPct val="15000"/>
              </a:spcAft>
              <a:defRPr/>
            </a:pPr>
            <a:r>
              <a:rPr lang="en-US" sz="2000" b="1" dirty="0">
                <a:solidFill>
                  <a:schemeClr val="tx1"/>
                </a:solidFill>
              </a:rPr>
              <a:t>Egyptian company</a:t>
            </a:r>
            <a:endParaRPr lang="en-GB" sz="2000" b="1" dirty="0">
              <a:solidFill>
                <a:schemeClr val="tx1"/>
              </a:solidFill>
            </a:endParaRPr>
          </a:p>
        </p:txBody>
      </p:sp>
      <p:cxnSp>
        <p:nvCxnSpPr>
          <p:cNvPr id="22" name="Straight Arrow Connector 21">
            <a:extLst>
              <a:ext uri="{FF2B5EF4-FFF2-40B4-BE49-F238E27FC236}">
                <a16:creationId xmlns="" xmlns:a16="http://schemas.microsoft.com/office/drawing/2014/main" id="{3B89ED05-1372-4CD5-99DC-70C9A054DA0D}"/>
              </a:ext>
            </a:extLst>
          </p:cNvPr>
          <p:cNvCxnSpPr>
            <a:cxnSpLocks/>
          </p:cNvCxnSpPr>
          <p:nvPr/>
        </p:nvCxnSpPr>
        <p:spPr bwMode="auto">
          <a:xfrm>
            <a:off x="4784548" y="3173667"/>
            <a:ext cx="2835452" cy="1155343"/>
          </a:xfrm>
          <a:prstGeom prst="straightConnector1">
            <a:avLst/>
          </a:prstGeom>
          <a:noFill/>
          <a:ln w="15875" cap="flat" cmpd="sng" algn="ctr">
            <a:solidFill>
              <a:srgbClr val="FF0000"/>
            </a:solidFill>
            <a:prstDash val="dash"/>
            <a:round/>
            <a:headEnd type="arrow" w="med" len="med"/>
            <a:tailEnd type="arrow"/>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Box 26">
            <a:extLst>
              <a:ext uri="{FF2B5EF4-FFF2-40B4-BE49-F238E27FC236}">
                <a16:creationId xmlns="" xmlns:a16="http://schemas.microsoft.com/office/drawing/2014/main" id="{71821382-C0F8-49DC-A136-2D4785EC6A60}"/>
              </a:ext>
            </a:extLst>
          </p:cNvPr>
          <p:cNvSpPr txBox="1"/>
          <p:nvPr/>
        </p:nvSpPr>
        <p:spPr>
          <a:xfrm>
            <a:off x="5352805" y="4002753"/>
            <a:ext cx="1067921" cy="369332"/>
          </a:xfrm>
          <a:prstGeom prst="rect">
            <a:avLst/>
          </a:prstGeom>
          <a:noFill/>
        </p:spPr>
        <p:txBody>
          <a:bodyPr wrap="none" rtlCol="0">
            <a:spAutoFit/>
          </a:bodyPr>
          <a:lstStyle/>
          <a:p>
            <a:r>
              <a:rPr lang="en-US" b="1" dirty="0">
                <a:latin typeface="+mn-lt"/>
              </a:rPr>
              <a:t>Egypt BIT</a:t>
            </a:r>
            <a:endParaRPr lang="en-GB" b="1" dirty="0">
              <a:latin typeface="+mn-lt"/>
            </a:endParaRPr>
          </a:p>
        </p:txBody>
      </p:sp>
      <p:cxnSp>
        <p:nvCxnSpPr>
          <p:cNvPr id="31" name="Straight Arrow Connector 30">
            <a:extLst>
              <a:ext uri="{FF2B5EF4-FFF2-40B4-BE49-F238E27FC236}">
                <a16:creationId xmlns="" xmlns:a16="http://schemas.microsoft.com/office/drawing/2014/main" id="{D8EEDAA2-3EDF-4A5A-9CCA-4A1A5509B53C}"/>
              </a:ext>
            </a:extLst>
          </p:cNvPr>
          <p:cNvCxnSpPr/>
          <p:nvPr/>
        </p:nvCxnSpPr>
        <p:spPr bwMode="auto">
          <a:xfrm>
            <a:off x="4006051" y="3551114"/>
            <a:ext cx="0" cy="421392"/>
          </a:xfrm>
          <a:prstGeom prst="straightConnector1">
            <a:avLst/>
          </a:prstGeom>
          <a:noFill/>
          <a:ln w="15875"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a:extLst>
              <a:ext uri="{FF2B5EF4-FFF2-40B4-BE49-F238E27FC236}">
                <a16:creationId xmlns="" xmlns:a16="http://schemas.microsoft.com/office/drawing/2014/main" id="{66383883-3708-4719-9C1C-563694A75859}"/>
              </a:ext>
            </a:extLst>
          </p:cNvPr>
          <p:cNvSpPr txBox="1"/>
          <p:nvPr/>
        </p:nvSpPr>
        <p:spPr>
          <a:xfrm>
            <a:off x="4056741" y="3546613"/>
            <a:ext cx="753732" cy="369332"/>
          </a:xfrm>
          <a:prstGeom prst="rect">
            <a:avLst/>
          </a:prstGeom>
          <a:noFill/>
        </p:spPr>
        <p:txBody>
          <a:bodyPr wrap="none" rtlCol="0">
            <a:spAutoFit/>
          </a:bodyPr>
          <a:lstStyle/>
          <a:p>
            <a:r>
              <a:rPr lang="en-US" dirty="0" smtClean="0"/>
              <a:t>control</a:t>
            </a:r>
            <a:endParaRPr lang="en-GB" dirty="0">
              <a:latin typeface="+mn-lt"/>
            </a:endParaRPr>
          </a:p>
        </p:txBody>
      </p:sp>
      <p:sp>
        <p:nvSpPr>
          <p:cNvPr id="28" name="TextBox 27">
            <a:extLst>
              <a:ext uri="{FF2B5EF4-FFF2-40B4-BE49-F238E27FC236}">
                <a16:creationId xmlns="" xmlns:a16="http://schemas.microsoft.com/office/drawing/2014/main" id="{5A588277-439B-410C-87A8-16B73080254E}"/>
              </a:ext>
            </a:extLst>
          </p:cNvPr>
          <p:cNvSpPr txBox="1"/>
          <p:nvPr/>
        </p:nvSpPr>
        <p:spPr>
          <a:xfrm>
            <a:off x="5398005" y="1972562"/>
            <a:ext cx="1056700" cy="369332"/>
          </a:xfrm>
          <a:prstGeom prst="rect">
            <a:avLst/>
          </a:prstGeom>
          <a:noFill/>
        </p:spPr>
        <p:txBody>
          <a:bodyPr wrap="none" rtlCol="0">
            <a:spAutoFit/>
          </a:bodyPr>
          <a:lstStyle/>
          <a:p>
            <a:r>
              <a:rPr lang="en-US" b="1" dirty="0">
                <a:latin typeface="+mn-lt"/>
              </a:rPr>
              <a:t>BLEU BIT</a:t>
            </a:r>
            <a:endParaRPr lang="en-GB" b="1" dirty="0">
              <a:latin typeface="+mn-lt"/>
            </a:endParaRPr>
          </a:p>
        </p:txBody>
      </p:sp>
    </p:spTree>
    <p:extLst>
      <p:ext uri="{BB962C8B-B14F-4D97-AF65-F5344CB8AC3E}">
        <p14:creationId xmlns:p14="http://schemas.microsoft.com/office/powerpoint/2010/main" val="172776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left)">
                                      <p:cBhvr>
                                        <p:cTn id="20" dur="500"/>
                                        <p:tgtEl>
                                          <p:spTgt spid="2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500"/>
                                        <p:tgtEl>
                                          <p:spTgt spid="2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558292" y="1665613"/>
            <a:ext cx="7053819" cy="4739824"/>
            <a:chOff x="1446213" y="1836415"/>
            <a:chExt cx="7777162" cy="5225870"/>
          </a:xfrm>
        </p:grpSpPr>
        <p:sp>
          <p:nvSpPr>
            <p:cNvPr id="4" name="Rectangle 1"/>
            <p:cNvSpPr>
              <a:spLocks noChangeArrowheads="1"/>
            </p:cNvSpPr>
            <p:nvPr/>
          </p:nvSpPr>
          <p:spPr bwMode="auto">
            <a:xfrm>
              <a:off x="1446213" y="1836415"/>
              <a:ext cx="7777162" cy="5225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defTabSz="945990" fontAlgn="base">
                <a:spcBef>
                  <a:spcPct val="0"/>
                </a:spcBef>
                <a:spcAft>
                  <a:spcPct val="0"/>
                </a:spcAft>
              </a:pPr>
              <a:r>
                <a:rPr lang="en-US" altLang="en-US" sz="1633" b="1" dirty="0" smtClean="0">
                  <a:solidFill>
                    <a:srgbClr val="3C3C3B"/>
                  </a:solidFill>
                  <a:latin typeface="Arial Narrow" pitchFamily="34" charset="0"/>
                  <a:cs typeface="Arial" charset="0"/>
                </a:rPr>
                <a:t>“</a:t>
              </a:r>
              <a:r>
                <a:rPr lang="mr-IN" sz="1600" dirty="0" smtClean="0"/>
                <a:t>…</a:t>
              </a:r>
              <a:r>
                <a:rPr lang="en-GB" sz="1600" dirty="0" smtClean="0"/>
                <a:t> </a:t>
              </a:r>
              <a:r>
                <a:rPr lang="en-US" sz="1600" dirty="0" smtClean="0"/>
                <a:t>an </a:t>
              </a:r>
              <a:r>
                <a:rPr lang="en-US" sz="1600" dirty="0"/>
                <a:t>investor who controls several entities in a vertical chain of companies may commit an abuse if it seeks to impugn the same host state measures and claims for the same harm at various levels of the chain in reliance on several investment treaties concluded by the host </a:t>
              </a:r>
              <a:r>
                <a:rPr lang="en-US" sz="1600" dirty="0" smtClean="0"/>
                <a:t>state </a:t>
              </a:r>
              <a:r>
                <a:rPr lang="mr-IN" sz="1600" dirty="0" smtClean="0"/>
                <a:t>…</a:t>
              </a:r>
              <a:r>
                <a:rPr lang="en-GB" sz="1600" dirty="0" smtClean="0"/>
                <a:t> </a:t>
              </a:r>
              <a:r>
                <a:rPr lang="en-US" sz="1600" dirty="0" smtClean="0"/>
                <a:t>several </a:t>
              </a:r>
              <a:r>
                <a:rPr lang="en-US" sz="1600" dirty="0"/>
                <a:t>corporate entities in the chain may be in a position to bring an arbitration against the host state in relation to the same investment. This possibility, however, does not mean that the host state has accepted to be sued multiple times by various entities under the same control that are part of the vertical chain in relation to the same investment, the same measures and the same harm. </a:t>
              </a:r>
            </a:p>
            <a:p>
              <a:pPr algn="just" defTabSz="945990" fontAlgn="base">
                <a:spcBef>
                  <a:spcPct val="0"/>
                </a:spcBef>
                <a:spcAft>
                  <a:spcPct val="0"/>
                </a:spcAft>
              </a:pPr>
              <a:endParaRPr lang="en-US" altLang="en-US" sz="1633" b="1" dirty="0" smtClean="0">
                <a:solidFill>
                  <a:srgbClr val="3C3C3B"/>
                </a:solidFill>
                <a:latin typeface="Arial Narrow" pitchFamily="34" charset="0"/>
                <a:cs typeface="Arial" charset="0"/>
              </a:endParaRPr>
            </a:p>
            <a:p>
              <a:pPr algn="just" defTabSz="945990" fontAlgn="base">
                <a:spcBef>
                  <a:spcPct val="0"/>
                </a:spcBef>
                <a:spcAft>
                  <a:spcPct val="0"/>
                </a:spcAft>
              </a:pPr>
              <a:r>
                <a:rPr lang="en-US" sz="1600" dirty="0" smtClean="0"/>
                <a:t>In </a:t>
              </a:r>
              <a:r>
                <a:rPr lang="en-US" sz="1600" dirty="0"/>
                <a:t>the Tribunal’s opinion, this conclusion derives from the purpose of investment treaties, which is to promote the economic development of the host state and to protect the investments made by foreigners that are expected to contribute to such development. If the protection is sought at one level of the vertical chain, and in particular at the first level of foreign shareholding, that purpose is fulfilled</a:t>
              </a:r>
              <a:r>
                <a:rPr lang="en-US" sz="1600" dirty="0" smtClean="0"/>
                <a:t>. </a:t>
              </a:r>
              <a:r>
                <a:rPr lang="en-US" sz="1600" dirty="0"/>
                <a:t>The purpose is not served by allowing other entities in the vertical chain controlled by the same shareholder to seek protection for the same harm inflicted on the investment</a:t>
              </a:r>
              <a:r>
                <a:rPr lang="en-US" sz="1600" dirty="0" smtClean="0"/>
                <a:t>.” </a:t>
              </a:r>
              <a:endParaRPr lang="en-US" altLang="en-US" sz="1633" b="1" dirty="0">
                <a:solidFill>
                  <a:srgbClr val="3C3C3B"/>
                </a:solidFill>
                <a:latin typeface="Arial Narrow" pitchFamily="34" charset="0"/>
                <a:cs typeface="Arial" charset="0"/>
              </a:endParaRPr>
            </a:p>
            <a:p>
              <a:pPr algn="just" defTabSz="945990" fontAlgn="base">
                <a:spcBef>
                  <a:spcPct val="0"/>
                </a:spcBef>
                <a:spcAft>
                  <a:spcPct val="0"/>
                </a:spcAft>
              </a:pPr>
              <a:endParaRPr lang="en-US" altLang="en-US" sz="1633" b="1" dirty="0">
                <a:solidFill>
                  <a:srgbClr val="3C3C3B"/>
                </a:solidFill>
                <a:latin typeface="Arial Narrow" pitchFamily="34" charset="0"/>
                <a:cs typeface="Arial" charset="0"/>
              </a:endParaRPr>
            </a:p>
            <a:p>
              <a:pPr algn="r" defTabSz="945990" fontAlgn="base">
                <a:spcBef>
                  <a:spcPct val="0"/>
                </a:spcBef>
                <a:spcAft>
                  <a:spcPct val="0"/>
                </a:spcAft>
              </a:pPr>
              <a:r>
                <a:rPr lang="en-US" altLang="en-US" sz="1451" b="1" dirty="0" err="1">
                  <a:solidFill>
                    <a:srgbClr val="3C3C3B"/>
                  </a:solidFill>
                  <a:latin typeface="Arial Narrow" pitchFamily="34" charset="0"/>
                  <a:cs typeface="Arial" charset="0"/>
                </a:rPr>
                <a:t>ICSID</a:t>
              </a:r>
              <a:r>
                <a:rPr lang="en-US" altLang="en-US" sz="1451" b="1" dirty="0">
                  <a:solidFill>
                    <a:srgbClr val="3C3C3B"/>
                  </a:solidFill>
                  <a:latin typeface="Arial Narrow" pitchFamily="34" charset="0"/>
                  <a:cs typeface="Arial" charset="0"/>
                </a:rPr>
                <a:t> Case No. ARB/12/35, Award, May 31, 2017, </a:t>
              </a:r>
              <a:r>
                <a:rPr lang="en-US" altLang="en-US" sz="1451" b="1" i="1" dirty="0" err="1">
                  <a:solidFill>
                    <a:srgbClr val="3C3C3B"/>
                  </a:solidFill>
                  <a:latin typeface="Arial Narrow" pitchFamily="34" charset="0"/>
                  <a:cs typeface="Arial" charset="0"/>
                </a:rPr>
                <a:t>Orascom</a:t>
              </a:r>
              <a:r>
                <a:rPr lang="en-US" altLang="en-US" sz="1451" b="1" i="1" dirty="0">
                  <a:solidFill>
                    <a:srgbClr val="3C3C3B"/>
                  </a:solidFill>
                  <a:latin typeface="Arial Narrow" pitchFamily="34" charset="0"/>
                  <a:cs typeface="Arial" charset="0"/>
                </a:rPr>
                <a:t> TMT Investments </a:t>
              </a:r>
              <a:r>
                <a:rPr lang="en-US" altLang="en-US" sz="1451" b="1" i="1" dirty="0" err="1">
                  <a:solidFill>
                    <a:srgbClr val="3C3C3B"/>
                  </a:solidFill>
                  <a:latin typeface="Arial Narrow" pitchFamily="34" charset="0"/>
                  <a:cs typeface="Arial" charset="0"/>
                </a:rPr>
                <a:t>S.à</a:t>
              </a:r>
              <a:r>
                <a:rPr lang="en-US" altLang="en-US" sz="1451" b="1" i="1" dirty="0">
                  <a:solidFill>
                    <a:srgbClr val="3C3C3B"/>
                  </a:solidFill>
                  <a:latin typeface="Arial Narrow" pitchFamily="34" charset="0"/>
                  <a:cs typeface="Arial" charset="0"/>
                </a:rPr>
                <a:t> </a:t>
              </a:r>
              <a:r>
                <a:rPr lang="en-US" altLang="en-US" sz="1451" b="1" i="1" dirty="0" err="1">
                  <a:solidFill>
                    <a:srgbClr val="3C3C3B"/>
                  </a:solidFill>
                  <a:latin typeface="Arial Narrow" pitchFamily="34" charset="0"/>
                  <a:cs typeface="Arial" charset="0"/>
                </a:rPr>
                <a:t>r.l</a:t>
              </a:r>
              <a:r>
                <a:rPr lang="en-US" altLang="en-US" sz="1451" b="1" i="1" dirty="0">
                  <a:solidFill>
                    <a:srgbClr val="3C3C3B"/>
                  </a:solidFill>
                  <a:latin typeface="Arial Narrow" pitchFamily="34" charset="0"/>
                  <a:cs typeface="Arial" charset="0"/>
                </a:rPr>
                <a:t>. v. Algeria </a:t>
              </a:r>
              <a:r>
                <a:rPr lang="en-US" altLang="en-US" sz="1451" dirty="0">
                  <a:solidFill>
                    <a:srgbClr val="3C3C3B"/>
                  </a:solidFill>
                  <a:latin typeface="Arial Narrow" pitchFamily="34" charset="0"/>
                  <a:cs typeface="Arial" charset="0"/>
                </a:rPr>
                <a:t>(Gabrielle Kaufmann-Kohler, Albert Jan van den Berg, Brigitte Stern), ¶¶ </a:t>
              </a:r>
              <a:r>
                <a:rPr lang="en-US" altLang="en-US" sz="1451" dirty="0" smtClean="0">
                  <a:solidFill>
                    <a:srgbClr val="3C3C3B"/>
                  </a:solidFill>
                  <a:latin typeface="Arial Narrow" pitchFamily="34" charset="0"/>
                  <a:cs typeface="Arial" charset="0"/>
                </a:rPr>
                <a:t>542-543</a:t>
              </a:r>
              <a:endParaRPr lang="en-US" altLang="en-US" sz="1451" dirty="0">
                <a:solidFill>
                  <a:srgbClr val="3C3C3B"/>
                </a:solidFill>
                <a:latin typeface="Arial Narrow" pitchFamily="34" charset="0"/>
                <a:cs typeface="Arial" charset="0"/>
              </a:endParaRPr>
            </a:p>
          </p:txBody>
        </p:sp>
        <p:cxnSp>
          <p:nvCxnSpPr>
            <p:cNvPr id="8" name="Straight Connector 7"/>
            <p:cNvCxnSpPr/>
            <p:nvPr/>
          </p:nvCxnSpPr>
          <p:spPr>
            <a:xfrm>
              <a:off x="6314541" y="3253022"/>
              <a:ext cx="2776575" cy="2004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530276" y="3536718"/>
              <a:ext cx="763284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543718" y="4080153"/>
              <a:ext cx="237626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a:off x="2604056" y="3445517"/>
            <a:ext cx="692292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628440" y="5396239"/>
            <a:ext cx="692292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169152" y="5144913"/>
            <a:ext cx="3341290" cy="11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639568" y="5644896"/>
            <a:ext cx="2785872" cy="6097"/>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472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endParaRPr lang="en-CA" dirty="0"/>
          </a:p>
        </p:txBody>
      </p:sp>
      <p:sp>
        <p:nvSpPr>
          <p:cNvPr id="4" name="Title 3"/>
          <p:cNvSpPr>
            <a:spLocks noGrp="1"/>
          </p:cNvSpPr>
          <p:nvPr>
            <p:ph type="title"/>
          </p:nvPr>
        </p:nvSpPr>
        <p:spPr>
          <a:xfrm>
            <a:off x="1999006" y="2400574"/>
            <a:ext cx="7584661" cy="1013800"/>
          </a:xfrm>
        </p:spPr>
        <p:txBody>
          <a:bodyPr/>
          <a:lstStyle/>
          <a:p>
            <a:pPr algn="ctr"/>
            <a:r>
              <a:rPr lang="en-CA" sz="3200" dirty="0" smtClean="0">
                <a:solidFill>
                  <a:schemeClr val="accent2"/>
                </a:solidFill>
              </a:rPr>
              <a:t>Overlapping Treaty and Contractual Claims</a:t>
            </a:r>
            <a:endParaRPr lang="en-CA" sz="3200" dirty="0">
              <a:solidFill>
                <a:schemeClr val="accent2"/>
              </a:solidFill>
            </a:endParaRPr>
          </a:p>
        </p:txBody>
      </p:sp>
    </p:spTree>
    <p:extLst>
      <p:ext uri="{BB962C8B-B14F-4D97-AF65-F5344CB8AC3E}">
        <p14:creationId xmlns:p14="http://schemas.microsoft.com/office/powerpoint/2010/main" val="381166562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Blank">
  <a:themeElements>
    <a:clrScheme name="S&amp;S Colours">
      <a:dk1>
        <a:srgbClr val="3C3C3B"/>
      </a:dk1>
      <a:lt1>
        <a:sysClr val="window" lastClr="FFFFFF"/>
      </a:lt1>
      <a:dk2>
        <a:srgbClr val="3C3C3B"/>
      </a:dk2>
      <a:lt2>
        <a:srgbClr val="A3ADB7"/>
      </a:lt2>
      <a:accent1>
        <a:srgbClr val="0060C5"/>
      </a:accent1>
      <a:accent2>
        <a:srgbClr val="D12A3A"/>
      </a:accent2>
      <a:accent3>
        <a:srgbClr val="FF9933"/>
      </a:accent3>
      <a:accent4>
        <a:srgbClr val="3A8B2E"/>
      </a:accent4>
      <a:accent5>
        <a:srgbClr val="5D85B1"/>
      </a:accent5>
      <a:accent6>
        <a:srgbClr val="A06413"/>
      </a:accent6>
      <a:hlink>
        <a:srgbClr val="0000FF"/>
      </a:hlink>
      <a:folHlink>
        <a:srgbClr val="800080"/>
      </a:folHlink>
    </a:clrScheme>
    <a:fontScheme name="S&amp;S Font them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110000"/>
          </a:lnSpc>
          <a:defRPr sz="900" dirty="0" err="1"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733</Words>
  <Application>Microsoft Office PowerPoint</Application>
  <PresentationFormat>Custom</PresentationFormat>
  <Paragraphs>132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Blank</vt:lpstr>
      <vt:lpstr>PowerPoint Presentation</vt:lpstr>
      <vt:lpstr>PowerPoint Presentation</vt:lpstr>
      <vt:lpstr>Overlapping Direct &amp; Indirect Treaty Claims</vt:lpstr>
      <vt:lpstr>PowerPoint Presentation</vt:lpstr>
      <vt:lpstr>PowerPoint Presentation</vt:lpstr>
      <vt:lpstr>PowerPoint Presentation</vt:lpstr>
      <vt:lpstr>PowerPoint Presentation</vt:lpstr>
      <vt:lpstr>PowerPoint Presentation</vt:lpstr>
      <vt:lpstr>Overlapping Treaty and Contractual Claims</vt:lpstr>
      <vt:lpstr>PowerPoint Presentation</vt:lpstr>
      <vt:lpstr>PowerPoint Presentation</vt:lpstr>
      <vt:lpstr>Overlapping Contractual Claims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