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ContentType="application/vnd.openxmlformats-officedocument.extended-properties+xml" PartName="/docProps/app.xml"/>
  <Override ContentType="application/vnd.openxmlformats-package.core-properties+xml" PartName="/docProps/core.xml"/>
  <Override ContentType="application/vnd.openxmlformats-officedocument.presentationml.notesMaster+xml" PartName="/ppt/notesMasters/notesMaster1.xml"/>
  <Override ContentType="application/vnd.openxmlformats-officedocument.presentationml.presProps+xml" PartName="/ppt/presProps.xml"/>
  <Override ContentType="application/vnd.openxmlformats-officedocument.presentationml.presentation.main+xml" PartName="/ppt/presentation.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Layout+xml" PartName="/ppt/slideLayouts/slideLayout12.xml"/>
  <Override ContentType="application/vnd.openxmlformats-officedocument.presentationml.slideLayout+xml" PartName="/ppt/slideLayouts/slideLayout13.xml"/>
  <Override ContentType="application/vnd.openxmlformats-officedocument.presentationml.slideLayout+xml" PartName="/ppt/slideLayouts/slideLayout14.xml"/>
  <Override ContentType="application/vnd.openxmlformats-officedocument.presentationml.slideLayout+xml" PartName="/ppt/slideLayouts/slideLayout15.xml"/>
  <Override ContentType="application/vnd.openxmlformats-officedocument.presentationml.slideLayout+xml" PartName="/ppt/slideLayouts/slideLayout16.xml"/>
  <Override ContentType="application/vnd.openxmlformats-officedocument.presentationml.slideLayout+xml" PartName="/ppt/slideLayouts/slideLayout17.xml"/>
  <Override ContentType="application/vnd.openxmlformats-officedocument.presentationml.slideLayout+xml" PartName="/ppt/slideLayouts/slideLayout18.xml"/>
  <Override ContentType="application/vnd.openxmlformats-officedocument.presentationml.slideLayout+xml" PartName="/ppt/slideLayouts/slideLayout19.xml"/>
  <Override ContentType="application/vnd.openxmlformats-officedocument.presentationml.slideLayout+xml" PartName="/ppt/slideLayouts/slideLayout2.xml"/>
  <Override ContentType="application/vnd.openxmlformats-officedocument.presentationml.slideLayout+xml" PartName="/ppt/slideLayouts/slideLayout20.xml"/>
  <Override ContentType="application/vnd.openxmlformats-officedocument.presentationml.slideLayout+xml" PartName="/ppt/slideLayouts/slideLayout21.xml"/>
  <Override ContentType="application/vnd.openxmlformats-officedocument.presentationml.slideLayout+xml" PartName="/ppt/slideLayouts/slideLayout2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Master+xml" PartName="/ppt/slideMasters/slideMaster2.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4.xml"/>
  <Override ContentType="application/vnd.openxmlformats-officedocument.presentationml.slide+xml" PartName="/ppt/slides/slide5.xml"/>
  <Override ContentType="application/vnd.openxmlformats-officedocument.presentationml.slide+xml" PartName="/ppt/slides/slide6.xml"/>
  <Override ContentType="application/vnd.openxmlformats-officedocument.presentationml.slide+xml" PartName="/ppt/slides/slide7.xml"/>
  <Override ContentType="application/vnd.openxmlformats-officedocument.presentationml.slide+xml" PartName="/ppt/slides/slide8.xml"/>
  <Override ContentType="application/vnd.openxmlformats-officedocument.presentationml.tableStyles+xml" PartName="/ppt/tableStyles.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presentationml.viewProps+xml" PartName="/ppt/viewProps.xml"/>
</Types>
</file>

<file path=_rels/.rels><?xml version="1.0" encoding="UTF-8" ?><Relationships xmlns="http://schemas.openxmlformats.org/package/2006/relationships"><Relationship Target="ppt/presentation.xml" Type="http://schemas.openxmlformats.org/officeDocument/2006/relationships/officeDocument" Id="rId1"></Relationship><Relationship Target="docProps/core.xml" Type="http://schemas.openxmlformats.org/package/2006/relationships/metadata/core-properties" Id="rId2"></Relationship><Relationship Target="docProps/app.xml" Type="http://schemas.openxmlformats.org/officeDocument/2006/relationships/extended-properties" Id="rId3"></Relationship></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72" r:id="rId1"/>
    <p:sldMasterId id="2147483684" r:id="rId2"/>
  </p:sldMasterIdLst>
  <p:notesMasterIdLst>
    <p:notesMasterId r:id="rId11"/>
  </p:notesMasterIdLst>
  <p:sldIdLst>
    <p:sldId id="256" r:id="rId3"/>
    <p:sldId id="433" r:id="rId4"/>
    <p:sldId id="434" r:id="rId5"/>
    <p:sldId id="447" r:id="rId6"/>
    <p:sldId id="440" r:id="rId7"/>
    <p:sldId id="446" r:id="rId8"/>
    <p:sldId id="436" r:id="rId9"/>
    <p:sldId id="445" r:id="rId10"/>
  </p:sldIdLst>
  <p:sldSz cx="12192000" cy="6858000"/>
  <p:notesSz cx="6950075" cy="9236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909" userDrawn="1">
          <p15:clr>
            <a:srgbClr val="A4A3A4"/>
          </p15:clr>
        </p15:guide>
        <p15:guide id="2" pos="2190"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917" autoAdjust="0"/>
    <p:restoredTop sz="82886" autoAdjust="0"/>
  </p:normalViewPr>
  <p:slideViewPr>
    <p:cSldViewPr snapToGrid="0">
      <p:cViewPr varScale="1">
        <p:scale>
          <a:sx n="91" d="100"/>
          <a:sy n="91" d="100"/>
        </p:scale>
        <p:origin x="1218" y="90"/>
      </p:cViewPr>
      <p:guideLst>
        <p:guide orient="horz" pos="2160"/>
        <p:guide pos="3840"/>
      </p:guideLst>
    </p:cSldViewPr>
  </p:slideViewPr>
  <p:notesTextViewPr>
    <p:cViewPr>
      <p:scale>
        <a:sx n="1" d="1"/>
        <a:sy n="1" d="1"/>
      </p:scale>
      <p:origin x="0" y="0"/>
    </p:cViewPr>
  </p:notesTextViewPr>
  <p:sorterViewPr>
    <p:cViewPr>
      <p:scale>
        <a:sx n="100" d="100"/>
        <a:sy n="100" d="100"/>
      </p:scale>
      <p:origin x="0" y="-3224"/>
    </p:cViewPr>
  </p:sorterViewPr>
  <p:notesViewPr>
    <p:cSldViewPr snapToGrid="0">
      <p:cViewPr>
        <p:scale>
          <a:sx n="140" d="100"/>
          <a:sy n="140" d="100"/>
        </p:scale>
        <p:origin x="1483" y="-62"/>
      </p:cViewPr>
      <p:guideLst>
        <p:guide orient="horz" pos="2909"/>
        <p:guide pos="2190"/>
      </p:guideLst>
    </p:cSldViewPr>
  </p:notesViewPr>
  <p:gridSpacing cx="76200" cy="76200"/>
</p:viewPr>
</file>

<file path=ppt/_rels/presentation.xml.rels><?xml version="1.0" encoding="UTF-8" ?><Relationships xmlns="http://schemas.openxmlformats.org/package/2006/relationships"><Relationship Target="slides/slide6.xml" Type="http://schemas.openxmlformats.org/officeDocument/2006/relationships/slide" Id="rId8"></Relationship><Relationship Target="presProps.xml" Type="http://schemas.openxmlformats.org/officeDocument/2006/relationships/presProps" Id="rId13"></Relationship><Relationship Target="slides/slide1.xml" Type="http://schemas.openxmlformats.org/officeDocument/2006/relationships/slide" Id="rId3"></Relationship><Relationship Target="slides/slide5.xml" Type="http://schemas.openxmlformats.org/officeDocument/2006/relationships/slide" Id="rId7"></Relationship><Relationship Target="slideMasters/slideMaster2.xml" Type="http://schemas.openxmlformats.org/officeDocument/2006/relationships/slideMaster" Id="rId2"></Relationship><Relationship Target="tableStyles.xml" Type="http://schemas.openxmlformats.org/officeDocument/2006/relationships/tableStyles" Id="rId16"></Relationship><Relationship Target="slideMasters/slideMaster1.xml" Type="http://schemas.openxmlformats.org/officeDocument/2006/relationships/slideMaster" Id="rId1"></Relationship><Relationship Target="slides/slide4.xml" Type="http://schemas.openxmlformats.org/officeDocument/2006/relationships/slide" Id="rId6"></Relationship><Relationship Target="notesMasters/notesMaster1.xml" Type="http://schemas.openxmlformats.org/officeDocument/2006/relationships/notesMaster" Id="rId11"></Relationship><Relationship Target="slides/slide3.xml" Type="http://schemas.openxmlformats.org/officeDocument/2006/relationships/slide" Id="rId5"></Relationship><Relationship Target="theme/theme1.xml" Type="http://schemas.openxmlformats.org/officeDocument/2006/relationships/theme" Id="rId15"></Relationship><Relationship Target="slides/slide8.xml" Type="http://schemas.openxmlformats.org/officeDocument/2006/relationships/slide" Id="rId10"></Relationship><Relationship Target="slides/slide2.xml" Type="http://schemas.openxmlformats.org/officeDocument/2006/relationships/slide" Id="rId4"></Relationship><Relationship Target="slides/slide7.xml" Type="http://schemas.openxmlformats.org/officeDocument/2006/relationships/slide" Id="rId9"></Relationship><Relationship Target="viewProps.xml" Type="http://schemas.openxmlformats.org/officeDocument/2006/relationships/viewProps" Id="rId14"></Relationship></Relationships>
</file>

<file path=ppt/notesMasters/_rels/notesMaster1.xml.rels><?xml version="1.0" encoding="UTF-8" ?><Relationships xmlns="http://schemas.openxmlformats.org/package/2006/relationships"><Relationship Target="../theme/theme3.xml" Type="http://schemas.openxmlformats.org/officeDocument/2006/relationships/theme" Id="rId1"></Relationship></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011700" cy="463409"/>
          </a:xfrm>
          <a:prstGeom prst="rect">
            <a:avLst/>
          </a:prstGeom>
        </p:spPr>
        <p:txBody>
          <a:bodyPr vert="horz" lIns="93170" tIns="46585" rIns="93170" bIns="46585" rtlCol="0"/>
          <a:lstStyle>
            <a:lvl1pPr algn="l">
              <a:defRPr sz="1200"/>
            </a:lvl1pPr>
          </a:lstStyle>
          <a:p>
            <a:endParaRPr lang="en-US" dirty="0"/>
          </a:p>
        </p:txBody>
      </p:sp>
      <p:sp>
        <p:nvSpPr>
          <p:cNvPr id="3" name="Date Placeholder 2"/>
          <p:cNvSpPr>
            <a:spLocks noGrp="1"/>
          </p:cNvSpPr>
          <p:nvPr>
            <p:ph type="dt" idx="1"/>
          </p:nvPr>
        </p:nvSpPr>
        <p:spPr>
          <a:xfrm>
            <a:off x="3936770" y="1"/>
            <a:ext cx="3011700" cy="463409"/>
          </a:xfrm>
          <a:prstGeom prst="rect">
            <a:avLst/>
          </a:prstGeom>
        </p:spPr>
        <p:txBody>
          <a:bodyPr vert="horz" lIns="93170" tIns="46585" rIns="93170" bIns="46585" rtlCol="0"/>
          <a:lstStyle>
            <a:lvl1pPr algn="r">
              <a:defRPr sz="1200"/>
            </a:lvl1pPr>
          </a:lstStyle>
          <a:p>
            <a:fld id="{391A767D-84A1-44AC-B718-91F2963483AF}" type="datetimeFigureOut">
              <a:rPr lang="en-US" smtClean="0"/>
              <a:t>11/8/2018</a:t>
            </a:fld>
            <a:endParaRPr lang="en-US" dirty="0"/>
          </a:p>
        </p:txBody>
      </p:sp>
      <p:sp>
        <p:nvSpPr>
          <p:cNvPr id="4" name="Slide Image Placeholder 3"/>
          <p:cNvSpPr>
            <a:spLocks noGrp="1" noRot="1" noChangeAspect="1"/>
          </p:cNvSpPr>
          <p:nvPr>
            <p:ph type="sldImg" idx="2"/>
          </p:nvPr>
        </p:nvSpPr>
        <p:spPr>
          <a:xfrm>
            <a:off x="704850" y="1154113"/>
            <a:ext cx="5540375" cy="3117850"/>
          </a:xfrm>
          <a:prstGeom prst="rect">
            <a:avLst/>
          </a:prstGeom>
          <a:noFill/>
          <a:ln w="12700">
            <a:solidFill>
              <a:prstClr val="black"/>
            </a:solidFill>
          </a:ln>
        </p:spPr>
        <p:txBody>
          <a:bodyPr vert="horz" lIns="93170" tIns="46585" rIns="93170" bIns="46585" rtlCol="0" anchor="ctr"/>
          <a:lstStyle/>
          <a:p>
            <a:endParaRPr lang="en-US" dirty="0"/>
          </a:p>
        </p:txBody>
      </p:sp>
      <p:sp>
        <p:nvSpPr>
          <p:cNvPr id="5" name="Notes Placeholder 4"/>
          <p:cNvSpPr>
            <a:spLocks noGrp="1"/>
          </p:cNvSpPr>
          <p:nvPr>
            <p:ph type="body" sz="quarter" idx="3"/>
          </p:nvPr>
        </p:nvSpPr>
        <p:spPr>
          <a:xfrm>
            <a:off x="695008" y="4444863"/>
            <a:ext cx="5560060" cy="3636705"/>
          </a:xfrm>
          <a:prstGeom prst="rect">
            <a:avLst/>
          </a:prstGeom>
        </p:spPr>
        <p:txBody>
          <a:bodyPr vert="horz" lIns="93170" tIns="46585" rIns="93170" bIns="46585"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772670"/>
            <a:ext cx="3011700" cy="463408"/>
          </a:xfrm>
          <a:prstGeom prst="rect">
            <a:avLst/>
          </a:prstGeom>
        </p:spPr>
        <p:txBody>
          <a:bodyPr vert="horz" lIns="93170" tIns="46585" rIns="93170" bIns="46585"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36770" y="8772670"/>
            <a:ext cx="3011700" cy="463408"/>
          </a:xfrm>
          <a:prstGeom prst="rect">
            <a:avLst/>
          </a:prstGeom>
        </p:spPr>
        <p:txBody>
          <a:bodyPr vert="horz" lIns="93170" tIns="46585" rIns="93170" bIns="46585" rtlCol="0" anchor="b"/>
          <a:lstStyle>
            <a:lvl1pPr algn="r">
              <a:defRPr sz="1200"/>
            </a:lvl1pPr>
          </a:lstStyle>
          <a:p>
            <a:fld id="{7CAE869F-FCB6-4D3D-8D47-9EBA1ADEAC18}" type="slidenum">
              <a:rPr lang="en-US" smtClean="0"/>
              <a:t>‹#›</a:t>
            </a:fld>
            <a:endParaRPr lang="en-US" dirty="0"/>
          </a:p>
        </p:txBody>
      </p:sp>
    </p:spTree>
    <p:extLst>
      <p:ext uri="{BB962C8B-B14F-4D97-AF65-F5344CB8AC3E}">
        <p14:creationId xmlns:p14="http://schemas.microsoft.com/office/powerpoint/2010/main" val="266337477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Relationships xmlns="http://schemas.openxmlformats.org/package/2006/relationships"><Relationship Target="../media/image5.png" Type="http://schemas.openxmlformats.org/officeDocument/2006/relationships/image" Id="rId3"></Relationship><Relationship Target="../media/image4.jpg" Type="http://schemas.openxmlformats.org/officeDocument/2006/relationships/image" Id="rId2"></Relationship><Relationship Target="../slideMasters/slideMaster1.xml" Type="http://schemas.openxmlformats.org/officeDocument/2006/relationships/slideMaster" Id="rId1"></Relationship><Relationship Target="../media/image6.png" Type="http://schemas.openxmlformats.org/officeDocument/2006/relationships/image" Id="rId5"></Relationship><Relationship Target="../media/image2.png" Type="http://schemas.openxmlformats.org/officeDocument/2006/relationships/image" Id="rId4"></Relationship></Relationships>
</file>

<file path=ppt/slideLayouts/_rels/slideLayout10.xml.rels><?xml version="1.0" encoding="UTF-8" ?><Relationships xmlns="http://schemas.openxmlformats.org/package/2006/relationships"><Relationship Target="../slideMasters/slideMaster1.xml" Type="http://schemas.openxmlformats.org/officeDocument/2006/relationships/slideMaster" Id="rId1"></Relationship></Relationships>
</file>

<file path=ppt/slideLayouts/_rels/slideLayout11.xml.rels><?xml version="1.0" encoding="UTF-8" ?><Relationships xmlns="http://schemas.openxmlformats.org/package/2006/relationships"><Relationship Target="../slideMasters/slideMaster1.xml" Type="http://schemas.openxmlformats.org/officeDocument/2006/relationships/slideMaster" Id="rId1"></Relationship></Relationships>
</file>

<file path=ppt/slideLayouts/_rels/slideLayout12.xml.rels><?xml version="1.0" encoding="UTF-8" ?><Relationships xmlns="http://schemas.openxmlformats.org/package/2006/relationships"><Relationship Target="../media/image5.png" Type="http://schemas.openxmlformats.org/officeDocument/2006/relationships/image" Id="rId3"></Relationship><Relationship Target="../media/image4.jpg" Type="http://schemas.openxmlformats.org/officeDocument/2006/relationships/image" Id="rId2"></Relationship><Relationship Target="../slideMasters/slideMaster2.xml" Type="http://schemas.openxmlformats.org/officeDocument/2006/relationships/slideMaster" Id="rId1"></Relationship><Relationship Target="../media/image6.png" Type="http://schemas.openxmlformats.org/officeDocument/2006/relationships/image" Id="rId5"></Relationship><Relationship Target="../media/image2.png" Type="http://schemas.openxmlformats.org/officeDocument/2006/relationships/image" Id="rId4"></Relationship></Relationships>
</file>

<file path=ppt/slideLayouts/_rels/slideLayout13.xml.rels><?xml version="1.0" encoding="UTF-8" ?><Relationships xmlns="http://schemas.openxmlformats.org/package/2006/relationships"><Relationship Target="../slideMasters/slideMaster2.xml" Type="http://schemas.openxmlformats.org/officeDocument/2006/relationships/slideMaster" Id="rId1"></Relationship></Relationships>
</file>

<file path=ppt/slideLayouts/_rels/slideLayout14.xml.rels><?xml version="1.0" encoding="UTF-8" ?><Relationships xmlns="http://schemas.openxmlformats.org/package/2006/relationships"><Relationship Target="../slideMasters/slideMaster2.xml" Type="http://schemas.openxmlformats.org/officeDocument/2006/relationships/slideMaster" Id="rId1"></Relationship></Relationships>
</file>

<file path=ppt/slideLayouts/_rels/slideLayout15.xml.rels><?xml version="1.0" encoding="UTF-8" ?><Relationships xmlns="http://schemas.openxmlformats.org/package/2006/relationships"><Relationship Target="../slideMasters/slideMaster2.xml" Type="http://schemas.openxmlformats.org/officeDocument/2006/relationships/slideMaster" Id="rId1"></Relationship></Relationships>
</file>

<file path=ppt/slideLayouts/_rels/slideLayout16.xml.rels><?xml version="1.0" encoding="UTF-8" ?><Relationships xmlns="http://schemas.openxmlformats.org/package/2006/relationships"><Relationship Target="../slideMasters/slideMaster2.xml" Type="http://schemas.openxmlformats.org/officeDocument/2006/relationships/slideMaster" Id="rId1"></Relationship></Relationships>
</file>

<file path=ppt/slideLayouts/_rels/slideLayout17.xml.rels><?xml version="1.0" encoding="UTF-8" ?><Relationships xmlns="http://schemas.openxmlformats.org/package/2006/relationships"><Relationship Target="../slideMasters/slideMaster2.xml" Type="http://schemas.openxmlformats.org/officeDocument/2006/relationships/slideMaster" Id="rId1"></Relationship></Relationships>
</file>

<file path=ppt/slideLayouts/_rels/slideLayout18.xml.rels><?xml version="1.0" encoding="UTF-8" ?><Relationships xmlns="http://schemas.openxmlformats.org/package/2006/relationships"><Relationship Target="../slideMasters/slideMaster2.xml" Type="http://schemas.openxmlformats.org/officeDocument/2006/relationships/slideMaster" Id="rId1"></Relationship></Relationships>
</file>

<file path=ppt/slideLayouts/_rels/slideLayout19.xml.rels><?xml version="1.0" encoding="UTF-8" ?><Relationships xmlns="http://schemas.openxmlformats.org/package/2006/relationships"><Relationship Target="../slideMasters/slideMaster2.xml" Type="http://schemas.openxmlformats.org/officeDocument/2006/relationships/slideMaster" Id="rId1"></Relationship></Relationships>
</file>

<file path=ppt/slideLayouts/_rels/slideLayout2.xml.rels><?xml version="1.0" encoding="UTF-8" ?><Relationships xmlns="http://schemas.openxmlformats.org/package/2006/relationships"><Relationship Target="../slideMasters/slideMaster1.xml" Type="http://schemas.openxmlformats.org/officeDocument/2006/relationships/slideMaster" Id="rId1"></Relationship></Relationships>
</file>

<file path=ppt/slideLayouts/_rels/slideLayout20.xml.rels><?xml version="1.0" encoding="UTF-8" ?><Relationships xmlns="http://schemas.openxmlformats.org/package/2006/relationships"><Relationship Target="../slideMasters/slideMaster2.xml" Type="http://schemas.openxmlformats.org/officeDocument/2006/relationships/slideMaster" Id="rId1"></Relationship></Relationships>
</file>

<file path=ppt/slideLayouts/_rels/slideLayout21.xml.rels><?xml version="1.0" encoding="UTF-8" ?><Relationships xmlns="http://schemas.openxmlformats.org/package/2006/relationships"><Relationship Target="../slideMasters/slideMaster2.xml" Type="http://schemas.openxmlformats.org/officeDocument/2006/relationships/slideMaster" Id="rId1"></Relationship></Relationships>
</file>

<file path=ppt/slideLayouts/_rels/slideLayout22.xml.rels><?xml version="1.0" encoding="UTF-8" ?><Relationships xmlns="http://schemas.openxmlformats.org/package/2006/relationships"><Relationship Target="../slideMasters/slideMaster2.xml" Type="http://schemas.openxmlformats.org/officeDocument/2006/relationships/slideMaster" Id="rId1"></Relationship></Relationships>
</file>

<file path=ppt/slideLayouts/_rels/slideLayout3.xml.rels><?xml version="1.0" encoding="UTF-8" ?><Relationships xmlns="http://schemas.openxmlformats.org/package/2006/relationships"><Relationship Target="../slideMasters/slideMaster1.xml" Type="http://schemas.openxmlformats.org/officeDocument/2006/relationships/slideMaster" Id="rId1"></Relationship></Relationships>
</file>

<file path=ppt/slideLayouts/_rels/slideLayout4.xml.rels><?xml version="1.0" encoding="UTF-8" ?><Relationships xmlns="http://schemas.openxmlformats.org/package/2006/relationships"><Relationship Target="../slideMasters/slideMaster1.xml" Type="http://schemas.openxmlformats.org/officeDocument/2006/relationships/slideMaster" Id="rId1"></Relationship></Relationships>
</file>

<file path=ppt/slideLayouts/_rels/slideLayout5.xml.rels><?xml version="1.0" encoding="UTF-8" ?><Relationships xmlns="http://schemas.openxmlformats.org/package/2006/relationships"><Relationship Target="../slideMasters/slideMaster1.xml" Type="http://schemas.openxmlformats.org/officeDocument/2006/relationships/slideMaster" Id="rId1"></Relationship></Relationships>
</file>

<file path=ppt/slideLayouts/_rels/slideLayout6.xml.rels><?xml version="1.0" encoding="UTF-8" ?><Relationships xmlns="http://schemas.openxmlformats.org/package/2006/relationships"><Relationship Target="../slideMasters/slideMaster1.xml" Type="http://schemas.openxmlformats.org/officeDocument/2006/relationships/slideMaster" Id="rId1"></Relationship></Relationships>
</file>

<file path=ppt/slideLayouts/_rels/slideLayout7.xml.rels><?xml version="1.0" encoding="UTF-8" ?><Relationships xmlns="http://schemas.openxmlformats.org/package/2006/relationships"><Relationship Target="../slideMasters/slideMaster1.xml" Type="http://schemas.openxmlformats.org/officeDocument/2006/relationships/slideMaster" Id="rId1"></Relationship></Relationships>
</file>

<file path=ppt/slideLayouts/_rels/slideLayout8.xml.rels><?xml version="1.0" encoding="UTF-8" ?><Relationships xmlns="http://schemas.openxmlformats.org/package/2006/relationships"><Relationship Target="../slideMasters/slideMaster1.xml" Type="http://schemas.openxmlformats.org/officeDocument/2006/relationships/slideMaster" Id="rId1"></Relationship></Relationships>
</file>

<file path=ppt/slideLayouts/_rels/slideLayout9.xml.rels><?xml version="1.0" encoding="UTF-8" ?><Relationships xmlns="http://schemas.openxmlformats.org/package/2006/relationships"><Relationship Target="../slideMasters/slideMaster1.xml" Type="http://schemas.openxmlformats.org/officeDocument/2006/relationships/slideMaster" Id="rId1"></Relationship></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p:cSld name="Title Slide">
    <p:spTree>
      <p:nvGrpSpPr>
        <p:cNvPr id="1" name=""/>
        <p:cNvGrpSpPr/>
        <p:nvPr/>
      </p:nvGrpSpPr>
      <p:grpSpPr>
        <a:xfrm>
          <a:off x="0" y="0"/>
          <a:ext cx="0" cy="0"/>
          <a:chOff x="0" y="0"/>
          <a:chExt cx="0" cy="0"/>
        </a:xfrm>
      </p:grpSpPr>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
            <a:ext cx="12192000" cy="2124075"/>
          </a:xfrm>
          <a:prstGeom prst="rect">
            <a:avLst/>
          </a:prstGeom>
        </p:spPr>
      </p:pic>
      <p:sp>
        <p:nvSpPr>
          <p:cNvPr id="8" name="Rectangle 2"/>
          <p:cNvSpPr>
            <a:spLocks noGrp="1" noChangeArrowheads="1"/>
          </p:cNvSpPr>
          <p:nvPr>
            <p:ph type="ctrTitle"/>
          </p:nvPr>
        </p:nvSpPr>
        <p:spPr>
          <a:xfrm>
            <a:off x="1422400" y="2743204"/>
            <a:ext cx="9550400" cy="650875"/>
          </a:xfrm>
        </p:spPr>
        <p:txBody>
          <a:bodyPr anchor="ctr"/>
          <a:lstStyle>
            <a:lvl1pPr algn="l">
              <a:defRPr sz="3200">
                <a:solidFill>
                  <a:schemeClr val="tx2">
                    <a:lumMod val="50000"/>
                  </a:schemeClr>
                </a:solidFill>
              </a:defRPr>
            </a:lvl1pPr>
          </a:lstStyle>
          <a:p>
            <a:pPr lvl="0"/>
            <a:r>
              <a:rPr lang="en-US" noProof="0"/>
              <a:t>Click to edit Master title style</a:t>
            </a:r>
            <a:endParaRPr lang="en-US" noProof="0" dirty="0"/>
          </a:p>
        </p:txBody>
      </p:sp>
      <p:sp>
        <p:nvSpPr>
          <p:cNvPr id="9" name="Rectangle 3"/>
          <p:cNvSpPr>
            <a:spLocks noGrp="1" noChangeArrowheads="1"/>
          </p:cNvSpPr>
          <p:nvPr>
            <p:ph type="subTitle" idx="1"/>
          </p:nvPr>
        </p:nvSpPr>
        <p:spPr>
          <a:xfrm>
            <a:off x="1424523" y="3546475"/>
            <a:ext cx="9512300" cy="1752600"/>
          </a:xfrm>
        </p:spPr>
        <p:txBody>
          <a:bodyPr/>
          <a:lstStyle>
            <a:lvl1pPr marL="0" indent="0">
              <a:buFontTx/>
              <a:buNone/>
              <a:defRPr sz="2400">
                <a:solidFill>
                  <a:schemeClr val="tx1"/>
                </a:solidFill>
              </a:defRPr>
            </a:lvl1pPr>
          </a:lstStyle>
          <a:p>
            <a:pPr lvl="0"/>
            <a:r>
              <a:rPr lang="en-US" noProof="0"/>
              <a:t>Click to edit Master subtitle style</a:t>
            </a:r>
            <a:endParaRPr lang="en-US" noProof="0" dirty="0"/>
          </a:p>
        </p:txBody>
      </p:sp>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10" y="2111831"/>
            <a:ext cx="12190993" cy="292584"/>
          </a:xfrm>
          <a:prstGeom prst="rect">
            <a:avLst/>
          </a:prstGeom>
        </p:spPr>
      </p:pic>
      <p:sp>
        <p:nvSpPr>
          <p:cNvPr id="13" name="Rectangle 8"/>
          <p:cNvSpPr>
            <a:spLocks noGrp="1" noChangeArrowheads="1"/>
          </p:cNvSpPr>
          <p:nvPr>
            <p:ph type="dt" sz="quarter" idx="2"/>
          </p:nvPr>
        </p:nvSpPr>
        <p:spPr bwMode="auto">
          <a:xfrm>
            <a:off x="1422400" y="2072640"/>
            <a:ext cx="4572000" cy="304800"/>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solidFill>
                  <a:schemeClr val="bg1"/>
                </a:solidFill>
                <a:latin typeface="Times New Roman" panose="02020603050405020304" pitchFamily="18" charset="0"/>
              </a:defRPr>
            </a:lvl1pPr>
          </a:lstStyle>
          <a:p>
            <a:fld id="{8528B204-E95F-4572-9AAB-5D653F4F25C3}" type="datetime1">
              <a:rPr lang="en-US" smtClean="0"/>
              <a:t>11/8/2018</a:t>
            </a:fld>
            <a:endParaRPr lang="en-US" dirty="0"/>
          </a:p>
        </p:txBody>
      </p:sp>
      <p:pic>
        <p:nvPicPr>
          <p:cNvPr id="3" name="Picture 2"/>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144258" y="2110471"/>
            <a:ext cx="3047748" cy="292584"/>
          </a:xfrm>
          <a:prstGeom prst="rect">
            <a:avLst/>
          </a:prstGeom>
        </p:spPr>
      </p:pic>
      <p:pic>
        <p:nvPicPr>
          <p:cNvPr id="4" name="Picture 3"/>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9156197" y="5486412"/>
            <a:ext cx="2576363" cy="894007"/>
          </a:xfrm>
          <a:prstGeom prst="rect">
            <a:avLst/>
          </a:prstGeom>
        </p:spPr>
      </p:pic>
    </p:spTree>
    <p:extLst>
      <p:ext uri="{BB962C8B-B14F-4D97-AF65-F5344CB8AC3E}">
        <p14:creationId xmlns:p14="http://schemas.microsoft.com/office/powerpoint/2010/main" val="27004691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7"/>
            <a:ext cx="10972800" cy="1143000"/>
          </a:xfrm>
          <a:prstGeom prst="rect">
            <a:avLst/>
          </a:prstGeom>
        </p:spPr>
        <p:txBody>
          <a:bodyPr/>
          <a:lstStyle/>
          <a:p>
            <a:r>
              <a:rPr lang="en-US"/>
              <a:t>Click to edit Master title style</a:t>
            </a:r>
          </a:p>
        </p:txBody>
      </p:sp>
      <p:sp>
        <p:nvSpPr>
          <p:cNvPr id="3" name="Vertical Text Placeholder 2"/>
          <p:cNvSpPr>
            <a:spLocks noGrp="1"/>
          </p:cNvSpPr>
          <p:nvPr>
            <p:ph type="body" orient="vert" idx="1"/>
          </p:nvPr>
        </p:nvSpPr>
        <p:spPr>
          <a:xfrm>
            <a:off x="609600" y="1600204"/>
            <a:ext cx="10972800" cy="4525963"/>
          </a:xfrm>
          <a:prstGeom prst="rect">
            <a:avLst/>
          </a:prstGeo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2"/>
          <p:cNvSpPr>
            <a:spLocks noGrp="1"/>
          </p:cNvSpPr>
          <p:nvPr>
            <p:ph type="sldNum" sz="quarter" idx="4"/>
          </p:nvPr>
        </p:nvSpPr>
        <p:spPr>
          <a:xfrm>
            <a:off x="11253216" y="6574536"/>
            <a:ext cx="938784" cy="283464"/>
          </a:xfrm>
          <a:prstGeom prst="rect">
            <a:avLst/>
          </a:prstGeom>
        </p:spPr>
        <p:txBody>
          <a:bodyPr vert="horz" lIns="91440" tIns="45720" rIns="91440" bIns="45720" rtlCol="0" anchor="ctr"/>
          <a:lstStyle>
            <a:lvl1pPr algn="ctr">
              <a:defRPr sz="1000">
                <a:solidFill>
                  <a:srgbClr val="FFFFFF"/>
                </a:solidFill>
              </a:defRPr>
            </a:lvl1pPr>
          </a:lstStyle>
          <a:p>
            <a:fld id="{DE05D822-1D44-45CB-9640-04D115F33501}" type="slidenum">
              <a:rPr lang="en-US" smtClean="0"/>
              <a:t>‹#›</a:t>
            </a:fld>
            <a:endParaRPr lang="en-US" dirty="0"/>
          </a:p>
        </p:txBody>
      </p:sp>
    </p:spTree>
    <p:extLst>
      <p:ext uri="{BB962C8B-B14F-4D97-AF65-F5344CB8AC3E}">
        <p14:creationId xmlns:p14="http://schemas.microsoft.com/office/powerpoint/2010/main" val="26744303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43"/>
            <a:ext cx="2743200" cy="5851525"/>
          </a:xfrm>
          <a:prstGeom prst="rect">
            <a:avLst/>
          </a:prstGeo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43"/>
            <a:ext cx="8026400" cy="5851525"/>
          </a:xfrm>
          <a:prstGeom prst="rect">
            <a:avLst/>
          </a:prstGeo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2"/>
          <p:cNvSpPr>
            <a:spLocks noGrp="1"/>
          </p:cNvSpPr>
          <p:nvPr>
            <p:ph type="sldNum" sz="quarter" idx="4"/>
          </p:nvPr>
        </p:nvSpPr>
        <p:spPr>
          <a:xfrm>
            <a:off x="11253216" y="6574536"/>
            <a:ext cx="938784" cy="283464"/>
          </a:xfrm>
          <a:prstGeom prst="rect">
            <a:avLst/>
          </a:prstGeom>
        </p:spPr>
        <p:txBody>
          <a:bodyPr vert="horz" lIns="91440" tIns="45720" rIns="91440" bIns="45720" rtlCol="0" anchor="ctr"/>
          <a:lstStyle>
            <a:lvl1pPr algn="ctr">
              <a:defRPr sz="1000">
                <a:solidFill>
                  <a:srgbClr val="FFFFFF"/>
                </a:solidFill>
              </a:defRPr>
            </a:lvl1pPr>
          </a:lstStyle>
          <a:p>
            <a:fld id="{DE05D822-1D44-45CB-9640-04D115F33501}" type="slidenum">
              <a:rPr lang="en-US" smtClean="0"/>
              <a:t>‹#›</a:t>
            </a:fld>
            <a:endParaRPr lang="en-US" dirty="0"/>
          </a:p>
        </p:txBody>
      </p:sp>
    </p:spTree>
    <p:extLst>
      <p:ext uri="{BB962C8B-B14F-4D97-AF65-F5344CB8AC3E}">
        <p14:creationId xmlns:p14="http://schemas.microsoft.com/office/powerpoint/2010/main" val="416763482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Title Slide">
    <p:spTree>
      <p:nvGrpSpPr>
        <p:cNvPr id="1" name=""/>
        <p:cNvGrpSpPr/>
        <p:nvPr/>
      </p:nvGrpSpPr>
      <p:grpSpPr>
        <a:xfrm>
          <a:off x="0" y="0"/>
          <a:ext cx="0" cy="0"/>
          <a:chOff x="0" y="0"/>
          <a:chExt cx="0" cy="0"/>
        </a:xfrm>
      </p:grpSpPr>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
            <a:ext cx="12192000" cy="2124075"/>
          </a:xfrm>
          <a:prstGeom prst="rect">
            <a:avLst/>
          </a:prstGeom>
        </p:spPr>
      </p:pic>
      <p:sp>
        <p:nvSpPr>
          <p:cNvPr id="8" name="Rectangle 2"/>
          <p:cNvSpPr>
            <a:spLocks noGrp="1" noChangeArrowheads="1"/>
          </p:cNvSpPr>
          <p:nvPr>
            <p:ph type="ctrTitle"/>
          </p:nvPr>
        </p:nvSpPr>
        <p:spPr>
          <a:xfrm>
            <a:off x="1422400" y="2743202"/>
            <a:ext cx="9550400" cy="650875"/>
          </a:xfrm>
        </p:spPr>
        <p:txBody>
          <a:bodyPr anchor="ctr"/>
          <a:lstStyle>
            <a:lvl1pPr algn="l">
              <a:defRPr sz="3200">
                <a:solidFill>
                  <a:schemeClr val="tx2">
                    <a:lumMod val="50000"/>
                  </a:schemeClr>
                </a:solidFill>
              </a:defRPr>
            </a:lvl1pPr>
          </a:lstStyle>
          <a:p>
            <a:pPr lvl="0"/>
            <a:r>
              <a:rPr lang="en-US" noProof="0"/>
              <a:t>Click to edit Master title style</a:t>
            </a:r>
            <a:endParaRPr lang="en-US" noProof="0" dirty="0"/>
          </a:p>
        </p:txBody>
      </p:sp>
      <p:sp>
        <p:nvSpPr>
          <p:cNvPr id="9" name="Rectangle 3"/>
          <p:cNvSpPr>
            <a:spLocks noGrp="1" noChangeArrowheads="1"/>
          </p:cNvSpPr>
          <p:nvPr>
            <p:ph type="subTitle" idx="1"/>
          </p:nvPr>
        </p:nvSpPr>
        <p:spPr>
          <a:xfrm>
            <a:off x="1424523" y="3546475"/>
            <a:ext cx="9512300" cy="1752600"/>
          </a:xfrm>
        </p:spPr>
        <p:txBody>
          <a:bodyPr/>
          <a:lstStyle>
            <a:lvl1pPr marL="0" indent="0">
              <a:buFontTx/>
              <a:buNone/>
              <a:defRPr sz="2400">
                <a:solidFill>
                  <a:schemeClr val="tx1"/>
                </a:solidFill>
              </a:defRPr>
            </a:lvl1pPr>
          </a:lstStyle>
          <a:p>
            <a:pPr lvl="0"/>
            <a:r>
              <a:rPr lang="en-US" noProof="0"/>
              <a:t>Click to edit Master subtitle style</a:t>
            </a:r>
            <a:endParaRPr lang="en-US" noProof="0" dirty="0"/>
          </a:p>
        </p:txBody>
      </p:sp>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09" y="2111831"/>
            <a:ext cx="12190993" cy="292584"/>
          </a:xfrm>
          <a:prstGeom prst="rect">
            <a:avLst/>
          </a:prstGeom>
        </p:spPr>
      </p:pic>
      <p:sp>
        <p:nvSpPr>
          <p:cNvPr id="13" name="Rectangle 8"/>
          <p:cNvSpPr>
            <a:spLocks noGrp="1" noChangeArrowheads="1"/>
          </p:cNvSpPr>
          <p:nvPr>
            <p:ph type="dt" sz="quarter" idx="2"/>
          </p:nvPr>
        </p:nvSpPr>
        <p:spPr bwMode="auto">
          <a:xfrm>
            <a:off x="1422400" y="2072640"/>
            <a:ext cx="4572000" cy="304800"/>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solidFill>
                  <a:schemeClr val="bg1"/>
                </a:solidFill>
              </a:defRPr>
            </a:lvl1pPr>
          </a:lstStyle>
          <a:p>
            <a:fld id="{D9E4C1C0-591E-42D0-9148-86C916CBD79E}" type="datetimeFigureOut">
              <a:rPr lang="en-US" smtClean="0"/>
              <a:t>11/8/2018</a:t>
            </a:fld>
            <a:endParaRPr lang="en-US"/>
          </a:p>
        </p:txBody>
      </p:sp>
      <p:pic>
        <p:nvPicPr>
          <p:cNvPr id="3" name="Picture 2"/>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144257" y="2110471"/>
            <a:ext cx="3047748" cy="292584"/>
          </a:xfrm>
          <a:prstGeom prst="rect">
            <a:avLst/>
          </a:prstGeom>
        </p:spPr>
      </p:pic>
      <p:pic>
        <p:nvPicPr>
          <p:cNvPr id="4" name="Picture 3"/>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9156197" y="5486410"/>
            <a:ext cx="2576363" cy="894007"/>
          </a:xfrm>
          <a:prstGeom prst="rect">
            <a:avLst/>
          </a:prstGeom>
        </p:spPr>
      </p:pic>
    </p:spTree>
    <p:extLst>
      <p:ext uri="{BB962C8B-B14F-4D97-AF65-F5344CB8AC3E}">
        <p14:creationId xmlns:p14="http://schemas.microsoft.com/office/powerpoint/2010/main" val="293769423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422400" y="838200"/>
            <a:ext cx="10119360" cy="630936"/>
          </a:xfrm>
          <a:prstGeom prst="rect">
            <a:avLst/>
          </a:prstGeom>
        </p:spPr>
        <p:txBody>
          <a:bodyPr/>
          <a:lstStyle/>
          <a:p>
            <a:r>
              <a:rPr lang="en-US"/>
              <a:t>Click to edit Master title style</a:t>
            </a:r>
            <a:endParaRPr lang="en-US" dirty="0"/>
          </a:p>
        </p:txBody>
      </p:sp>
      <p:sp>
        <p:nvSpPr>
          <p:cNvPr id="3" name="Content Placeholder 2"/>
          <p:cNvSpPr>
            <a:spLocks noGrp="1"/>
          </p:cNvSpPr>
          <p:nvPr>
            <p:ph idx="1"/>
          </p:nvPr>
        </p:nvSpPr>
        <p:spPr>
          <a:xfrm>
            <a:off x="1422400" y="1600202"/>
            <a:ext cx="10160000" cy="4525963"/>
          </a:xfrm>
          <a:prstGeom prst="rect">
            <a:avLst/>
          </a:prstGeom>
        </p:spPr>
        <p:txBody>
          <a:bodyPr/>
          <a:lstStyle>
            <a:lvl1pPr>
              <a:defRPr sz="2200"/>
            </a:lvl1pPr>
            <a:lvl2pPr>
              <a:defRPr sz="1800"/>
            </a:lvl2pPr>
            <a:lvl3pPr>
              <a:defRPr sz="1600"/>
            </a:lvl3pPr>
            <a:lvl4pPr>
              <a:defRPr sz="1400"/>
            </a:lvl4pPr>
            <a:lvl5pPr>
              <a:defRPr sz="14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Slide Number Placeholder 2"/>
          <p:cNvSpPr>
            <a:spLocks noGrp="1"/>
          </p:cNvSpPr>
          <p:nvPr>
            <p:ph type="sldNum" sz="quarter" idx="4"/>
          </p:nvPr>
        </p:nvSpPr>
        <p:spPr>
          <a:xfrm>
            <a:off x="11253216" y="6574536"/>
            <a:ext cx="938784" cy="283464"/>
          </a:xfrm>
          <a:prstGeom prst="rect">
            <a:avLst/>
          </a:prstGeom>
        </p:spPr>
        <p:txBody>
          <a:bodyPr vert="horz" lIns="91440" tIns="45720" rIns="91440" bIns="45720" rtlCol="0" anchor="ctr"/>
          <a:lstStyle>
            <a:lvl1pPr algn="ctr">
              <a:defRPr sz="1000">
                <a:solidFill>
                  <a:srgbClr val="FFFFFF"/>
                </a:solidFill>
              </a:defRPr>
            </a:lvl1pPr>
          </a:lstStyle>
          <a:p>
            <a:fld id="{2F644235-5FCC-4F48-9614-7302616B6AD9}" type="slidenum">
              <a:rPr lang="en-US" smtClean="0"/>
              <a:t>‹#›</a:t>
            </a:fld>
            <a:endParaRPr lang="en-US"/>
          </a:p>
        </p:txBody>
      </p:sp>
      <p:sp>
        <p:nvSpPr>
          <p:cNvPr id="5" name="Footer Placeholder 4"/>
          <p:cNvSpPr>
            <a:spLocks noGrp="1"/>
          </p:cNvSpPr>
          <p:nvPr>
            <p:ph type="ftr" sz="quarter" idx="3"/>
          </p:nvPr>
        </p:nvSpPr>
        <p:spPr>
          <a:xfrm>
            <a:off x="508000" y="6601968"/>
            <a:ext cx="3755136" cy="228600"/>
          </a:xfrm>
          <a:prstGeom prst="rect">
            <a:avLst/>
          </a:prstGeom>
        </p:spPr>
        <p:txBody>
          <a:bodyPr/>
          <a:lstStyle>
            <a:lvl1pPr>
              <a:defRPr sz="900">
                <a:solidFill>
                  <a:schemeClr val="bg1"/>
                </a:solidFill>
              </a:defRPr>
            </a:lvl1pPr>
          </a:lstStyle>
          <a:p>
            <a:endParaRPr lang="en-US"/>
          </a:p>
        </p:txBody>
      </p:sp>
    </p:spTree>
    <p:extLst>
      <p:ext uri="{BB962C8B-B14F-4D97-AF65-F5344CB8AC3E}">
        <p14:creationId xmlns:p14="http://schemas.microsoft.com/office/powerpoint/2010/main" val="310162758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2"/>
            <a:ext cx="10363200" cy="1362075"/>
          </a:xfrm>
          <a:prstGeom prst="rect">
            <a:avLst/>
          </a:prstGeo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7" name="Slide Number Placeholder 2"/>
          <p:cNvSpPr>
            <a:spLocks noGrp="1"/>
          </p:cNvSpPr>
          <p:nvPr>
            <p:ph type="sldNum" sz="quarter" idx="4"/>
          </p:nvPr>
        </p:nvSpPr>
        <p:spPr>
          <a:xfrm>
            <a:off x="11253216" y="6574536"/>
            <a:ext cx="938784" cy="283464"/>
          </a:xfrm>
          <a:prstGeom prst="rect">
            <a:avLst/>
          </a:prstGeom>
        </p:spPr>
        <p:txBody>
          <a:bodyPr vert="horz" lIns="91440" tIns="45720" rIns="91440" bIns="45720" rtlCol="0" anchor="ctr"/>
          <a:lstStyle>
            <a:lvl1pPr algn="ctr">
              <a:defRPr sz="1000">
                <a:solidFill>
                  <a:srgbClr val="FFFFFF"/>
                </a:solidFill>
              </a:defRPr>
            </a:lvl1pPr>
          </a:lstStyle>
          <a:p>
            <a:fld id="{2F644235-5FCC-4F48-9614-7302616B6AD9}" type="slidenum">
              <a:rPr lang="en-US" smtClean="0"/>
              <a:t>‹#›</a:t>
            </a:fld>
            <a:endParaRPr lang="en-US"/>
          </a:p>
        </p:txBody>
      </p:sp>
      <p:sp>
        <p:nvSpPr>
          <p:cNvPr id="5" name="Footer Placeholder 4"/>
          <p:cNvSpPr>
            <a:spLocks noGrp="1"/>
          </p:cNvSpPr>
          <p:nvPr>
            <p:ph type="ftr" sz="quarter" idx="3"/>
          </p:nvPr>
        </p:nvSpPr>
        <p:spPr>
          <a:xfrm>
            <a:off x="508000" y="6601968"/>
            <a:ext cx="3755136" cy="228600"/>
          </a:xfrm>
          <a:prstGeom prst="rect">
            <a:avLst/>
          </a:prstGeom>
        </p:spPr>
        <p:txBody>
          <a:bodyPr/>
          <a:lstStyle>
            <a:lvl1pPr>
              <a:defRPr sz="900">
                <a:solidFill>
                  <a:schemeClr val="bg1"/>
                </a:solidFill>
              </a:defRPr>
            </a:lvl1pPr>
          </a:lstStyle>
          <a:p>
            <a:endParaRPr lang="en-US"/>
          </a:p>
        </p:txBody>
      </p:sp>
    </p:spTree>
    <p:extLst>
      <p:ext uri="{BB962C8B-B14F-4D97-AF65-F5344CB8AC3E}">
        <p14:creationId xmlns:p14="http://schemas.microsoft.com/office/powerpoint/2010/main" val="118110448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63040" y="761999"/>
            <a:ext cx="10119360" cy="630936"/>
          </a:xfrm>
          <a:prstGeom prst="rect">
            <a:avLst/>
          </a:prstGeom>
        </p:spPr>
        <p:txBody>
          <a:bodyPr/>
          <a:lstStyle/>
          <a:p>
            <a:r>
              <a:rPr lang="en-US"/>
              <a:t>Click to edit Master title style</a:t>
            </a:r>
            <a:endParaRPr lang="en-US" dirty="0"/>
          </a:p>
        </p:txBody>
      </p:sp>
      <p:sp>
        <p:nvSpPr>
          <p:cNvPr id="3" name="Content Placeholder 2"/>
          <p:cNvSpPr>
            <a:spLocks noGrp="1"/>
          </p:cNvSpPr>
          <p:nvPr>
            <p:ph sz="half" idx="1"/>
          </p:nvPr>
        </p:nvSpPr>
        <p:spPr>
          <a:xfrm>
            <a:off x="609600" y="1600202"/>
            <a:ext cx="53848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97600" y="1600202"/>
            <a:ext cx="53848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Slide Number Placeholder 2"/>
          <p:cNvSpPr>
            <a:spLocks noGrp="1"/>
          </p:cNvSpPr>
          <p:nvPr>
            <p:ph type="sldNum" sz="quarter" idx="4"/>
          </p:nvPr>
        </p:nvSpPr>
        <p:spPr>
          <a:xfrm>
            <a:off x="11253216" y="6574536"/>
            <a:ext cx="938784" cy="283464"/>
          </a:xfrm>
          <a:prstGeom prst="rect">
            <a:avLst/>
          </a:prstGeom>
        </p:spPr>
        <p:txBody>
          <a:bodyPr vert="horz" lIns="91440" tIns="45720" rIns="91440" bIns="45720" rtlCol="0" anchor="ctr"/>
          <a:lstStyle>
            <a:lvl1pPr algn="ctr">
              <a:defRPr sz="1000">
                <a:solidFill>
                  <a:srgbClr val="FFFFFF"/>
                </a:solidFill>
              </a:defRPr>
            </a:lvl1pPr>
          </a:lstStyle>
          <a:p>
            <a:fld id="{2F644235-5FCC-4F48-9614-7302616B6AD9}" type="slidenum">
              <a:rPr lang="en-US" smtClean="0"/>
              <a:t>‹#›</a:t>
            </a:fld>
            <a:endParaRPr lang="en-US"/>
          </a:p>
        </p:txBody>
      </p:sp>
      <p:sp>
        <p:nvSpPr>
          <p:cNvPr id="6" name="Footer Placeholder 4"/>
          <p:cNvSpPr>
            <a:spLocks noGrp="1"/>
          </p:cNvSpPr>
          <p:nvPr>
            <p:ph type="ftr" sz="quarter" idx="3"/>
          </p:nvPr>
        </p:nvSpPr>
        <p:spPr>
          <a:xfrm>
            <a:off x="508000" y="6601968"/>
            <a:ext cx="3755136" cy="228600"/>
          </a:xfrm>
          <a:prstGeom prst="rect">
            <a:avLst/>
          </a:prstGeom>
        </p:spPr>
        <p:txBody>
          <a:bodyPr/>
          <a:lstStyle>
            <a:lvl1pPr>
              <a:defRPr sz="900">
                <a:solidFill>
                  <a:schemeClr val="bg1"/>
                </a:solidFill>
              </a:defRPr>
            </a:lvl1pPr>
          </a:lstStyle>
          <a:p>
            <a:endParaRPr lang="en-US"/>
          </a:p>
        </p:txBody>
      </p:sp>
    </p:spTree>
    <p:extLst>
      <p:ext uri="{BB962C8B-B14F-4D97-AF65-F5344CB8AC3E}">
        <p14:creationId xmlns:p14="http://schemas.microsoft.com/office/powerpoint/2010/main" val="109411616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463040" y="841248"/>
            <a:ext cx="10119360" cy="630936"/>
          </a:xfrm>
          <a:prstGeom prst="rect">
            <a:avLst/>
          </a:prstGeom>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09600" y="1535114"/>
            <a:ext cx="5386917" cy="639763"/>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09600" y="2174875"/>
            <a:ext cx="5386917"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78" y="1535114"/>
            <a:ext cx="5389033" cy="639763"/>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93378" y="2174875"/>
            <a:ext cx="5389033"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Slide Number Placeholder 2"/>
          <p:cNvSpPr>
            <a:spLocks noGrp="1"/>
          </p:cNvSpPr>
          <p:nvPr>
            <p:ph type="sldNum" sz="quarter" idx="10"/>
          </p:nvPr>
        </p:nvSpPr>
        <p:spPr>
          <a:xfrm>
            <a:off x="11253216" y="6574536"/>
            <a:ext cx="938784" cy="283464"/>
          </a:xfrm>
          <a:prstGeom prst="rect">
            <a:avLst/>
          </a:prstGeom>
        </p:spPr>
        <p:txBody>
          <a:bodyPr vert="horz" lIns="91440" tIns="45720" rIns="91440" bIns="45720" rtlCol="0" anchor="ctr"/>
          <a:lstStyle>
            <a:lvl1pPr algn="ctr">
              <a:defRPr sz="1000">
                <a:solidFill>
                  <a:srgbClr val="FFFFFF"/>
                </a:solidFill>
              </a:defRPr>
            </a:lvl1pPr>
          </a:lstStyle>
          <a:p>
            <a:fld id="{2F644235-5FCC-4F48-9614-7302616B6AD9}" type="slidenum">
              <a:rPr lang="en-US" smtClean="0"/>
              <a:t>‹#›</a:t>
            </a:fld>
            <a:endParaRPr lang="en-US"/>
          </a:p>
        </p:txBody>
      </p:sp>
      <p:sp>
        <p:nvSpPr>
          <p:cNvPr id="8" name="Footer Placeholder 4"/>
          <p:cNvSpPr>
            <a:spLocks noGrp="1"/>
          </p:cNvSpPr>
          <p:nvPr>
            <p:ph type="ftr" sz="quarter" idx="11"/>
          </p:nvPr>
        </p:nvSpPr>
        <p:spPr>
          <a:xfrm>
            <a:off x="508000" y="6601968"/>
            <a:ext cx="3755136" cy="228600"/>
          </a:xfrm>
          <a:prstGeom prst="rect">
            <a:avLst/>
          </a:prstGeom>
        </p:spPr>
        <p:txBody>
          <a:bodyPr/>
          <a:lstStyle>
            <a:lvl1pPr>
              <a:defRPr sz="900">
                <a:solidFill>
                  <a:schemeClr val="bg1"/>
                </a:solidFill>
              </a:defRPr>
            </a:lvl1pPr>
          </a:lstStyle>
          <a:p>
            <a:endParaRPr lang="en-US"/>
          </a:p>
        </p:txBody>
      </p:sp>
    </p:spTree>
    <p:extLst>
      <p:ext uri="{BB962C8B-B14F-4D97-AF65-F5344CB8AC3E}">
        <p14:creationId xmlns:p14="http://schemas.microsoft.com/office/powerpoint/2010/main" val="38200025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63040" y="841248"/>
            <a:ext cx="10119360" cy="630936"/>
          </a:xfrm>
          <a:prstGeom prst="rect">
            <a:avLst/>
          </a:prstGeom>
        </p:spPr>
        <p:txBody>
          <a:bodyPr/>
          <a:lstStyle/>
          <a:p>
            <a:r>
              <a:rPr lang="en-US"/>
              <a:t>Click to edit Master title style</a:t>
            </a:r>
          </a:p>
        </p:txBody>
      </p:sp>
      <p:sp>
        <p:nvSpPr>
          <p:cNvPr id="6" name="Slide Number Placeholder 2"/>
          <p:cNvSpPr>
            <a:spLocks noGrp="1"/>
          </p:cNvSpPr>
          <p:nvPr>
            <p:ph type="sldNum" sz="quarter" idx="4"/>
          </p:nvPr>
        </p:nvSpPr>
        <p:spPr>
          <a:xfrm>
            <a:off x="11253216" y="6574536"/>
            <a:ext cx="938784" cy="283464"/>
          </a:xfrm>
          <a:prstGeom prst="rect">
            <a:avLst/>
          </a:prstGeom>
        </p:spPr>
        <p:txBody>
          <a:bodyPr vert="horz" lIns="91440" tIns="45720" rIns="91440" bIns="45720" rtlCol="0" anchor="ctr"/>
          <a:lstStyle>
            <a:lvl1pPr algn="ctr">
              <a:defRPr sz="1000">
                <a:solidFill>
                  <a:srgbClr val="FFFFFF"/>
                </a:solidFill>
              </a:defRPr>
            </a:lvl1pPr>
          </a:lstStyle>
          <a:p>
            <a:fld id="{2F644235-5FCC-4F48-9614-7302616B6AD9}" type="slidenum">
              <a:rPr lang="en-US" smtClean="0"/>
              <a:t>‹#›</a:t>
            </a:fld>
            <a:endParaRPr lang="en-US"/>
          </a:p>
        </p:txBody>
      </p:sp>
      <p:sp>
        <p:nvSpPr>
          <p:cNvPr id="4" name="Footer Placeholder 4"/>
          <p:cNvSpPr>
            <a:spLocks noGrp="1"/>
          </p:cNvSpPr>
          <p:nvPr>
            <p:ph type="ftr" sz="quarter" idx="3"/>
          </p:nvPr>
        </p:nvSpPr>
        <p:spPr>
          <a:xfrm>
            <a:off x="508000" y="6601968"/>
            <a:ext cx="3755136" cy="228600"/>
          </a:xfrm>
          <a:prstGeom prst="rect">
            <a:avLst/>
          </a:prstGeom>
        </p:spPr>
        <p:txBody>
          <a:bodyPr/>
          <a:lstStyle>
            <a:lvl1pPr>
              <a:defRPr sz="900">
                <a:solidFill>
                  <a:schemeClr val="bg1"/>
                </a:solidFill>
              </a:defRPr>
            </a:lvl1pPr>
          </a:lstStyle>
          <a:p>
            <a:endParaRPr lang="en-US"/>
          </a:p>
        </p:txBody>
      </p:sp>
    </p:spTree>
    <p:extLst>
      <p:ext uri="{BB962C8B-B14F-4D97-AF65-F5344CB8AC3E}">
        <p14:creationId xmlns:p14="http://schemas.microsoft.com/office/powerpoint/2010/main" val="386594799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Slide Number Placeholder 2"/>
          <p:cNvSpPr>
            <a:spLocks noGrp="1"/>
          </p:cNvSpPr>
          <p:nvPr>
            <p:ph type="sldNum" sz="quarter" idx="4"/>
          </p:nvPr>
        </p:nvSpPr>
        <p:spPr>
          <a:xfrm>
            <a:off x="11253216" y="6574536"/>
            <a:ext cx="938784" cy="283464"/>
          </a:xfrm>
          <a:prstGeom prst="rect">
            <a:avLst/>
          </a:prstGeom>
        </p:spPr>
        <p:txBody>
          <a:bodyPr vert="horz" lIns="91440" tIns="45720" rIns="91440" bIns="45720" rtlCol="0" anchor="ctr"/>
          <a:lstStyle>
            <a:lvl1pPr algn="ctr">
              <a:defRPr sz="1000">
                <a:solidFill>
                  <a:srgbClr val="FFFFFF"/>
                </a:solidFill>
              </a:defRPr>
            </a:lvl1pPr>
          </a:lstStyle>
          <a:p>
            <a:fld id="{2F644235-5FCC-4F48-9614-7302616B6AD9}" type="slidenum">
              <a:rPr lang="en-US" smtClean="0"/>
              <a:t>‹#›</a:t>
            </a:fld>
            <a:endParaRPr lang="en-US"/>
          </a:p>
        </p:txBody>
      </p:sp>
      <p:sp>
        <p:nvSpPr>
          <p:cNvPr id="3" name="Footer Placeholder 4"/>
          <p:cNvSpPr>
            <a:spLocks noGrp="1"/>
          </p:cNvSpPr>
          <p:nvPr>
            <p:ph type="ftr" sz="quarter" idx="3"/>
          </p:nvPr>
        </p:nvSpPr>
        <p:spPr>
          <a:xfrm>
            <a:off x="508000" y="6601968"/>
            <a:ext cx="3755136" cy="228600"/>
          </a:xfrm>
          <a:prstGeom prst="rect">
            <a:avLst/>
          </a:prstGeom>
        </p:spPr>
        <p:txBody>
          <a:bodyPr/>
          <a:lstStyle>
            <a:lvl1pPr>
              <a:defRPr sz="900">
                <a:solidFill>
                  <a:schemeClr val="bg1"/>
                </a:solidFill>
              </a:defRPr>
            </a:lvl1pPr>
          </a:lstStyle>
          <a:p>
            <a:endParaRPr lang="en-US"/>
          </a:p>
        </p:txBody>
      </p:sp>
    </p:spTree>
    <p:extLst>
      <p:ext uri="{BB962C8B-B14F-4D97-AF65-F5344CB8AC3E}">
        <p14:creationId xmlns:p14="http://schemas.microsoft.com/office/powerpoint/2010/main" val="75126069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63041" y="273050"/>
            <a:ext cx="3108960" cy="1162051"/>
          </a:xfrm>
          <a:prstGeom prst="rect">
            <a:avLst/>
          </a:prstGeom>
        </p:spPr>
        <p:txBody>
          <a:bodyPr anchor="b"/>
          <a:lstStyle>
            <a:lvl1pPr algn="l">
              <a:defRPr sz="2000" b="1"/>
            </a:lvl1pPr>
          </a:lstStyle>
          <a:p>
            <a:r>
              <a:rPr lang="en-US"/>
              <a:t>Click to edit Master title style</a:t>
            </a:r>
            <a:endParaRPr lang="en-US" dirty="0"/>
          </a:p>
        </p:txBody>
      </p:sp>
      <p:sp>
        <p:nvSpPr>
          <p:cNvPr id="3" name="Content Placeholder 2"/>
          <p:cNvSpPr>
            <a:spLocks noGrp="1"/>
          </p:cNvSpPr>
          <p:nvPr>
            <p:ph idx="1"/>
          </p:nvPr>
        </p:nvSpPr>
        <p:spPr>
          <a:xfrm>
            <a:off x="4766733" y="273057"/>
            <a:ext cx="6815667"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7" y="1435104"/>
            <a:ext cx="4011084"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8" name="Slide Number Placeholder 2"/>
          <p:cNvSpPr>
            <a:spLocks noGrp="1"/>
          </p:cNvSpPr>
          <p:nvPr>
            <p:ph type="sldNum" sz="quarter" idx="4"/>
          </p:nvPr>
        </p:nvSpPr>
        <p:spPr>
          <a:xfrm>
            <a:off x="11253216" y="6574536"/>
            <a:ext cx="938784" cy="283464"/>
          </a:xfrm>
          <a:prstGeom prst="rect">
            <a:avLst/>
          </a:prstGeom>
        </p:spPr>
        <p:txBody>
          <a:bodyPr vert="horz" lIns="91440" tIns="45720" rIns="91440" bIns="45720" rtlCol="0" anchor="ctr"/>
          <a:lstStyle>
            <a:lvl1pPr algn="ctr">
              <a:defRPr sz="1000">
                <a:solidFill>
                  <a:srgbClr val="FFFFFF"/>
                </a:solidFill>
              </a:defRPr>
            </a:lvl1pPr>
          </a:lstStyle>
          <a:p>
            <a:fld id="{2F644235-5FCC-4F48-9614-7302616B6AD9}" type="slidenum">
              <a:rPr lang="en-US" smtClean="0"/>
              <a:t>‹#›</a:t>
            </a:fld>
            <a:endParaRPr lang="en-US"/>
          </a:p>
        </p:txBody>
      </p:sp>
    </p:spTree>
    <p:extLst>
      <p:ext uri="{BB962C8B-B14F-4D97-AF65-F5344CB8AC3E}">
        <p14:creationId xmlns:p14="http://schemas.microsoft.com/office/powerpoint/2010/main" val="35641079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422400" y="838200"/>
            <a:ext cx="10119360" cy="630936"/>
          </a:xfrm>
          <a:prstGeom prst="rect">
            <a:avLst/>
          </a:prstGeom>
        </p:spPr>
        <p:txBody>
          <a:bodyPr/>
          <a:lstStyle/>
          <a:p>
            <a:r>
              <a:rPr lang="en-US"/>
              <a:t>Click to edit Master title style</a:t>
            </a:r>
            <a:endParaRPr lang="en-US" dirty="0"/>
          </a:p>
        </p:txBody>
      </p:sp>
      <p:sp>
        <p:nvSpPr>
          <p:cNvPr id="3" name="Content Placeholder 2"/>
          <p:cNvSpPr>
            <a:spLocks noGrp="1"/>
          </p:cNvSpPr>
          <p:nvPr>
            <p:ph idx="1"/>
          </p:nvPr>
        </p:nvSpPr>
        <p:spPr>
          <a:xfrm>
            <a:off x="1422400" y="1600204"/>
            <a:ext cx="10160000" cy="4525963"/>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Slide Number Placeholder 2"/>
          <p:cNvSpPr>
            <a:spLocks noGrp="1"/>
          </p:cNvSpPr>
          <p:nvPr>
            <p:ph type="sldNum" sz="quarter" idx="4"/>
          </p:nvPr>
        </p:nvSpPr>
        <p:spPr>
          <a:xfrm>
            <a:off x="11253216" y="6574536"/>
            <a:ext cx="938784" cy="283464"/>
          </a:xfrm>
          <a:prstGeom prst="rect">
            <a:avLst/>
          </a:prstGeom>
        </p:spPr>
        <p:txBody>
          <a:bodyPr vert="horz" lIns="91440" tIns="45720" rIns="91440" bIns="45720" rtlCol="0" anchor="ctr"/>
          <a:lstStyle>
            <a:lvl1pPr algn="ctr">
              <a:defRPr sz="1000">
                <a:solidFill>
                  <a:srgbClr val="FFFFFF"/>
                </a:solidFill>
              </a:defRPr>
            </a:lvl1pPr>
          </a:lstStyle>
          <a:p>
            <a:fld id="{DE05D822-1D44-45CB-9640-04D115F33501}" type="slidenum">
              <a:rPr lang="en-US" smtClean="0"/>
              <a:t>‹#›</a:t>
            </a:fld>
            <a:endParaRPr lang="en-US" dirty="0"/>
          </a:p>
        </p:txBody>
      </p:sp>
      <p:sp>
        <p:nvSpPr>
          <p:cNvPr id="5" name="Footer Placeholder 4"/>
          <p:cNvSpPr>
            <a:spLocks noGrp="1"/>
          </p:cNvSpPr>
          <p:nvPr>
            <p:ph type="ftr" sz="quarter" idx="3"/>
          </p:nvPr>
        </p:nvSpPr>
        <p:spPr>
          <a:xfrm>
            <a:off x="508000" y="6601968"/>
            <a:ext cx="3755136" cy="228600"/>
          </a:xfrm>
          <a:prstGeom prst="rect">
            <a:avLst/>
          </a:prstGeom>
        </p:spPr>
        <p:txBody>
          <a:bodyPr/>
          <a:lstStyle>
            <a:lvl1pPr>
              <a:defRPr sz="900">
                <a:solidFill>
                  <a:schemeClr val="bg1"/>
                </a:solidFill>
              </a:defRPr>
            </a:lvl1pPr>
          </a:lstStyle>
          <a:p>
            <a:r>
              <a:rPr lang="en-US"/>
              <a:t>Privileged and Confidential:  Attorney-Client Communication</a:t>
            </a:r>
            <a:endParaRPr lang="en-US" dirty="0"/>
          </a:p>
        </p:txBody>
      </p:sp>
    </p:spTree>
    <p:extLst>
      <p:ext uri="{BB962C8B-B14F-4D97-AF65-F5344CB8AC3E}">
        <p14:creationId xmlns:p14="http://schemas.microsoft.com/office/powerpoint/2010/main" val="228776125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2"/>
            <a:ext cx="7315200" cy="566739"/>
          </a:xfrm>
          <a:prstGeom prst="rect">
            <a:avLst/>
          </a:prstGeo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2389717" y="5367343"/>
            <a:ext cx="7315200" cy="8048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8" name="Slide Number Placeholder 2"/>
          <p:cNvSpPr>
            <a:spLocks noGrp="1"/>
          </p:cNvSpPr>
          <p:nvPr>
            <p:ph type="sldNum" sz="quarter" idx="4"/>
          </p:nvPr>
        </p:nvSpPr>
        <p:spPr>
          <a:xfrm>
            <a:off x="11253216" y="6574536"/>
            <a:ext cx="938784" cy="283464"/>
          </a:xfrm>
          <a:prstGeom prst="rect">
            <a:avLst/>
          </a:prstGeom>
        </p:spPr>
        <p:txBody>
          <a:bodyPr vert="horz" lIns="91440" tIns="45720" rIns="91440" bIns="45720" rtlCol="0" anchor="ctr"/>
          <a:lstStyle>
            <a:lvl1pPr algn="ctr">
              <a:defRPr sz="1000">
                <a:solidFill>
                  <a:srgbClr val="FFFFFF"/>
                </a:solidFill>
              </a:defRPr>
            </a:lvl1pPr>
          </a:lstStyle>
          <a:p>
            <a:fld id="{2F644235-5FCC-4F48-9614-7302616B6AD9}" type="slidenum">
              <a:rPr lang="en-US" smtClean="0"/>
              <a:t>‹#›</a:t>
            </a:fld>
            <a:endParaRPr lang="en-US"/>
          </a:p>
        </p:txBody>
      </p:sp>
    </p:spTree>
    <p:extLst>
      <p:ext uri="{BB962C8B-B14F-4D97-AF65-F5344CB8AC3E}">
        <p14:creationId xmlns:p14="http://schemas.microsoft.com/office/powerpoint/2010/main" val="392602525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7"/>
            <a:ext cx="10972800" cy="1143000"/>
          </a:xfrm>
          <a:prstGeom prst="rect">
            <a:avLst/>
          </a:prstGeom>
        </p:spPr>
        <p:txBody>
          <a:bodyPr/>
          <a:lstStyle/>
          <a:p>
            <a:r>
              <a:rPr lang="en-US"/>
              <a:t>Click to edit Master title style</a:t>
            </a:r>
          </a:p>
        </p:txBody>
      </p:sp>
      <p:sp>
        <p:nvSpPr>
          <p:cNvPr id="3" name="Vertical Text Placeholder 2"/>
          <p:cNvSpPr>
            <a:spLocks noGrp="1"/>
          </p:cNvSpPr>
          <p:nvPr>
            <p:ph type="body" orient="vert" idx="1"/>
          </p:nvPr>
        </p:nvSpPr>
        <p:spPr>
          <a:xfrm>
            <a:off x="609600" y="1600202"/>
            <a:ext cx="10972800" cy="4525963"/>
          </a:xfrm>
          <a:prstGeom prst="rect">
            <a:avLst/>
          </a:prstGeo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2"/>
          <p:cNvSpPr>
            <a:spLocks noGrp="1"/>
          </p:cNvSpPr>
          <p:nvPr>
            <p:ph type="sldNum" sz="quarter" idx="4"/>
          </p:nvPr>
        </p:nvSpPr>
        <p:spPr>
          <a:xfrm>
            <a:off x="11253216" y="6574536"/>
            <a:ext cx="938784" cy="283464"/>
          </a:xfrm>
          <a:prstGeom prst="rect">
            <a:avLst/>
          </a:prstGeom>
        </p:spPr>
        <p:txBody>
          <a:bodyPr vert="horz" lIns="91440" tIns="45720" rIns="91440" bIns="45720" rtlCol="0" anchor="ctr"/>
          <a:lstStyle>
            <a:lvl1pPr algn="ctr">
              <a:defRPr sz="1000">
                <a:solidFill>
                  <a:srgbClr val="FFFFFF"/>
                </a:solidFill>
              </a:defRPr>
            </a:lvl1pPr>
          </a:lstStyle>
          <a:p>
            <a:fld id="{2F644235-5FCC-4F48-9614-7302616B6AD9}" type="slidenum">
              <a:rPr lang="en-US" smtClean="0"/>
              <a:t>‹#›</a:t>
            </a:fld>
            <a:endParaRPr lang="en-US"/>
          </a:p>
        </p:txBody>
      </p:sp>
    </p:spTree>
    <p:extLst>
      <p:ext uri="{BB962C8B-B14F-4D97-AF65-F5344CB8AC3E}">
        <p14:creationId xmlns:p14="http://schemas.microsoft.com/office/powerpoint/2010/main" val="184505439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41"/>
            <a:ext cx="2743200" cy="5851525"/>
          </a:xfrm>
          <a:prstGeom prst="rect">
            <a:avLst/>
          </a:prstGeo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41"/>
            <a:ext cx="8026400" cy="5851525"/>
          </a:xfrm>
          <a:prstGeom prst="rect">
            <a:avLst/>
          </a:prstGeo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2"/>
          <p:cNvSpPr>
            <a:spLocks noGrp="1"/>
          </p:cNvSpPr>
          <p:nvPr>
            <p:ph type="sldNum" sz="quarter" idx="4"/>
          </p:nvPr>
        </p:nvSpPr>
        <p:spPr>
          <a:xfrm>
            <a:off x="11253216" y="6574536"/>
            <a:ext cx="938784" cy="283464"/>
          </a:xfrm>
          <a:prstGeom prst="rect">
            <a:avLst/>
          </a:prstGeom>
        </p:spPr>
        <p:txBody>
          <a:bodyPr vert="horz" lIns="91440" tIns="45720" rIns="91440" bIns="45720" rtlCol="0" anchor="ctr"/>
          <a:lstStyle>
            <a:lvl1pPr algn="ctr">
              <a:defRPr sz="1000">
                <a:solidFill>
                  <a:srgbClr val="FFFFFF"/>
                </a:solidFill>
              </a:defRPr>
            </a:lvl1pPr>
          </a:lstStyle>
          <a:p>
            <a:fld id="{2F644235-5FCC-4F48-9614-7302616B6AD9}" type="slidenum">
              <a:rPr lang="en-US" smtClean="0"/>
              <a:t>‹#›</a:t>
            </a:fld>
            <a:endParaRPr lang="en-US"/>
          </a:p>
        </p:txBody>
      </p:sp>
    </p:spTree>
    <p:extLst>
      <p:ext uri="{BB962C8B-B14F-4D97-AF65-F5344CB8AC3E}">
        <p14:creationId xmlns:p14="http://schemas.microsoft.com/office/powerpoint/2010/main" val="13864442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4"/>
            <a:ext cx="10363200" cy="1362075"/>
          </a:xfrm>
          <a:prstGeom prst="rect">
            <a:avLst/>
          </a:prstGeo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7" name="Slide Number Placeholder 2"/>
          <p:cNvSpPr>
            <a:spLocks noGrp="1"/>
          </p:cNvSpPr>
          <p:nvPr>
            <p:ph type="sldNum" sz="quarter" idx="4"/>
          </p:nvPr>
        </p:nvSpPr>
        <p:spPr>
          <a:xfrm>
            <a:off x="11253216" y="6574536"/>
            <a:ext cx="938784" cy="283464"/>
          </a:xfrm>
          <a:prstGeom prst="rect">
            <a:avLst/>
          </a:prstGeom>
        </p:spPr>
        <p:txBody>
          <a:bodyPr vert="horz" lIns="91440" tIns="45720" rIns="91440" bIns="45720" rtlCol="0" anchor="ctr"/>
          <a:lstStyle>
            <a:lvl1pPr algn="ctr">
              <a:defRPr sz="1000">
                <a:solidFill>
                  <a:srgbClr val="FFFFFF"/>
                </a:solidFill>
              </a:defRPr>
            </a:lvl1pPr>
          </a:lstStyle>
          <a:p>
            <a:fld id="{DE05D822-1D44-45CB-9640-04D115F33501}" type="slidenum">
              <a:rPr lang="en-US" smtClean="0"/>
              <a:t>‹#›</a:t>
            </a:fld>
            <a:endParaRPr lang="en-US" dirty="0"/>
          </a:p>
        </p:txBody>
      </p:sp>
      <p:sp>
        <p:nvSpPr>
          <p:cNvPr id="5" name="Footer Placeholder 4"/>
          <p:cNvSpPr>
            <a:spLocks noGrp="1"/>
          </p:cNvSpPr>
          <p:nvPr>
            <p:ph type="ftr" sz="quarter" idx="3"/>
          </p:nvPr>
        </p:nvSpPr>
        <p:spPr>
          <a:xfrm>
            <a:off x="508000" y="6601968"/>
            <a:ext cx="3755136" cy="228600"/>
          </a:xfrm>
          <a:prstGeom prst="rect">
            <a:avLst/>
          </a:prstGeom>
        </p:spPr>
        <p:txBody>
          <a:bodyPr/>
          <a:lstStyle>
            <a:lvl1pPr>
              <a:defRPr sz="900">
                <a:solidFill>
                  <a:schemeClr val="bg1"/>
                </a:solidFill>
              </a:defRPr>
            </a:lvl1pPr>
          </a:lstStyle>
          <a:p>
            <a:r>
              <a:rPr lang="en-US"/>
              <a:t>Privileged and Confidential:  Attorney-Client Communication</a:t>
            </a:r>
            <a:endParaRPr lang="en-US" dirty="0"/>
          </a:p>
        </p:txBody>
      </p:sp>
    </p:spTree>
    <p:extLst>
      <p:ext uri="{BB962C8B-B14F-4D97-AF65-F5344CB8AC3E}">
        <p14:creationId xmlns:p14="http://schemas.microsoft.com/office/powerpoint/2010/main" val="33761014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63040" y="761999"/>
            <a:ext cx="10119360" cy="630936"/>
          </a:xfrm>
          <a:prstGeom prst="rect">
            <a:avLst/>
          </a:prstGeom>
        </p:spPr>
        <p:txBody>
          <a:bodyPr/>
          <a:lstStyle/>
          <a:p>
            <a:r>
              <a:rPr lang="en-US"/>
              <a:t>Click to edit Master title style</a:t>
            </a:r>
            <a:endParaRPr lang="en-US" dirty="0"/>
          </a:p>
        </p:txBody>
      </p:sp>
      <p:sp>
        <p:nvSpPr>
          <p:cNvPr id="3" name="Content Placeholder 2"/>
          <p:cNvSpPr>
            <a:spLocks noGrp="1"/>
          </p:cNvSpPr>
          <p:nvPr>
            <p:ph sz="half" idx="1"/>
          </p:nvPr>
        </p:nvSpPr>
        <p:spPr>
          <a:xfrm>
            <a:off x="609600" y="1600204"/>
            <a:ext cx="53848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97600" y="1600204"/>
            <a:ext cx="53848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Slide Number Placeholder 2"/>
          <p:cNvSpPr>
            <a:spLocks noGrp="1"/>
          </p:cNvSpPr>
          <p:nvPr>
            <p:ph type="sldNum" sz="quarter" idx="4"/>
          </p:nvPr>
        </p:nvSpPr>
        <p:spPr>
          <a:xfrm>
            <a:off x="11253216" y="6574536"/>
            <a:ext cx="938784" cy="283464"/>
          </a:xfrm>
          <a:prstGeom prst="rect">
            <a:avLst/>
          </a:prstGeom>
        </p:spPr>
        <p:txBody>
          <a:bodyPr vert="horz" lIns="91440" tIns="45720" rIns="91440" bIns="45720" rtlCol="0" anchor="ctr"/>
          <a:lstStyle>
            <a:lvl1pPr algn="ctr">
              <a:defRPr sz="1000">
                <a:solidFill>
                  <a:srgbClr val="FFFFFF"/>
                </a:solidFill>
              </a:defRPr>
            </a:lvl1pPr>
          </a:lstStyle>
          <a:p>
            <a:fld id="{DE05D822-1D44-45CB-9640-04D115F33501}" type="slidenum">
              <a:rPr lang="en-US" smtClean="0"/>
              <a:t>‹#›</a:t>
            </a:fld>
            <a:endParaRPr lang="en-US" dirty="0"/>
          </a:p>
        </p:txBody>
      </p:sp>
      <p:sp>
        <p:nvSpPr>
          <p:cNvPr id="6" name="Footer Placeholder 4"/>
          <p:cNvSpPr>
            <a:spLocks noGrp="1"/>
          </p:cNvSpPr>
          <p:nvPr>
            <p:ph type="ftr" sz="quarter" idx="3"/>
          </p:nvPr>
        </p:nvSpPr>
        <p:spPr>
          <a:xfrm>
            <a:off x="508000" y="6601968"/>
            <a:ext cx="3755136" cy="228600"/>
          </a:xfrm>
          <a:prstGeom prst="rect">
            <a:avLst/>
          </a:prstGeom>
        </p:spPr>
        <p:txBody>
          <a:bodyPr/>
          <a:lstStyle>
            <a:lvl1pPr>
              <a:defRPr sz="900">
                <a:solidFill>
                  <a:schemeClr val="bg1"/>
                </a:solidFill>
              </a:defRPr>
            </a:lvl1pPr>
          </a:lstStyle>
          <a:p>
            <a:r>
              <a:rPr lang="en-US"/>
              <a:t>Privileged and Confidential:  Attorney-Client Communication</a:t>
            </a:r>
            <a:endParaRPr lang="en-US" dirty="0"/>
          </a:p>
        </p:txBody>
      </p:sp>
    </p:spTree>
    <p:extLst>
      <p:ext uri="{BB962C8B-B14F-4D97-AF65-F5344CB8AC3E}">
        <p14:creationId xmlns:p14="http://schemas.microsoft.com/office/powerpoint/2010/main" val="31142248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463040" y="841248"/>
            <a:ext cx="10119360" cy="630936"/>
          </a:xfrm>
          <a:prstGeom prst="rect">
            <a:avLst/>
          </a:prstGeom>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09600" y="1535116"/>
            <a:ext cx="5386917" cy="639763"/>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09600" y="2174875"/>
            <a:ext cx="5386917"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80" y="1535116"/>
            <a:ext cx="5389033" cy="639763"/>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93380" y="2174875"/>
            <a:ext cx="5389033"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Slide Number Placeholder 2"/>
          <p:cNvSpPr>
            <a:spLocks noGrp="1"/>
          </p:cNvSpPr>
          <p:nvPr>
            <p:ph type="sldNum" sz="quarter" idx="10"/>
          </p:nvPr>
        </p:nvSpPr>
        <p:spPr>
          <a:xfrm>
            <a:off x="11253216" y="6574536"/>
            <a:ext cx="938784" cy="283464"/>
          </a:xfrm>
          <a:prstGeom prst="rect">
            <a:avLst/>
          </a:prstGeom>
        </p:spPr>
        <p:txBody>
          <a:bodyPr vert="horz" lIns="91440" tIns="45720" rIns="91440" bIns="45720" rtlCol="0" anchor="ctr"/>
          <a:lstStyle>
            <a:lvl1pPr algn="ctr">
              <a:defRPr sz="1000">
                <a:solidFill>
                  <a:srgbClr val="FFFFFF"/>
                </a:solidFill>
              </a:defRPr>
            </a:lvl1pPr>
          </a:lstStyle>
          <a:p>
            <a:fld id="{DE05D822-1D44-45CB-9640-04D115F33501}" type="slidenum">
              <a:rPr lang="en-US" smtClean="0"/>
              <a:t>‹#›</a:t>
            </a:fld>
            <a:endParaRPr lang="en-US" dirty="0"/>
          </a:p>
        </p:txBody>
      </p:sp>
      <p:sp>
        <p:nvSpPr>
          <p:cNvPr id="8" name="Footer Placeholder 4"/>
          <p:cNvSpPr>
            <a:spLocks noGrp="1"/>
          </p:cNvSpPr>
          <p:nvPr>
            <p:ph type="ftr" sz="quarter" idx="11"/>
          </p:nvPr>
        </p:nvSpPr>
        <p:spPr>
          <a:xfrm>
            <a:off x="508000" y="6601968"/>
            <a:ext cx="3755136" cy="228600"/>
          </a:xfrm>
          <a:prstGeom prst="rect">
            <a:avLst/>
          </a:prstGeom>
        </p:spPr>
        <p:txBody>
          <a:bodyPr/>
          <a:lstStyle>
            <a:lvl1pPr>
              <a:defRPr sz="900">
                <a:solidFill>
                  <a:schemeClr val="bg1"/>
                </a:solidFill>
              </a:defRPr>
            </a:lvl1pPr>
          </a:lstStyle>
          <a:p>
            <a:r>
              <a:rPr lang="en-US"/>
              <a:t>Privileged and Confidential:  Attorney-Client Communication</a:t>
            </a:r>
            <a:endParaRPr lang="en-US" dirty="0"/>
          </a:p>
        </p:txBody>
      </p:sp>
    </p:spTree>
    <p:extLst>
      <p:ext uri="{BB962C8B-B14F-4D97-AF65-F5344CB8AC3E}">
        <p14:creationId xmlns:p14="http://schemas.microsoft.com/office/powerpoint/2010/main" val="40682302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63040" y="841248"/>
            <a:ext cx="10119360" cy="630936"/>
          </a:xfrm>
          <a:prstGeom prst="rect">
            <a:avLst/>
          </a:prstGeom>
        </p:spPr>
        <p:txBody>
          <a:bodyPr/>
          <a:lstStyle/>
          <a:p>
            <a:r>
              <a:rPr lang="en-US"/>
              <a:t>Click to edit Master title style</a:t>
            </a:r>
          </a:p>
        </p:txBody>
      </p:sp>
      <p:sp>
        <p:nvSpPr>
          <p:cNvPr id="6" name="Slide Number Placeholder 2"/>
          <p:cNvSpPr>
            <a:spLocks noGrp="1"/>
          </p:cNvSpPr>
          <p:nvPr>
            <p:ph type="sldNum" sz="quarter" idx="4"/>
          </p:nvPr>
        </p:nvSpPr>
        <p:spPr>
          <a:xfrm>
            <a:off x="11253216" y="6574536"/>
            <a:ext cx="938784" cy="283464"/>
          </a:xfrm>
          <a:prstGeom prst="rect">
            <a:avLst/>
          </a:prstGeom>
        </p:spPr>
        <p:txBody>
          <a:bodyPr vert="horz" lIns="91440" tIns="45720" rIns="91440" bIns="45720" rtlCol="0" anchor="ctr"/>
          <a:lstStyle>
            <a:lvl1pPr algn="ctr">
              <a:defRPr sz="1000">
                <a:solidFill>
                  <a:srgbClr val="FFFFFF"/>
                </a:solidFill>
              </a:defRPr>
            </a:lvl1pPr>
          </a:lstStyle>
          <a:p>
            <a:fld id="{DE05D822-1D44-45CB-9640-04D115F33501}" type="slidenum">
              <a:rPr lang="en-US" smtClean="0"/>
              <a:t>‹#›</a:t>
            </a:fld>
            <a:endParaRPr lang="en-US" dirty="0"/>
          </a:p>
        </p:txBody>
      </p:sp>
      <p:sp>
        <p:nvSpPr>
          <p:cNvPr id="4" name="Footer Placeholder 4"/>
          <p:cNvSpPr>
            <a:spLocks noGrp="1"/>
          </p:cNvSpPr>
          <p:nvPr>
            <p:ph type="ftr" sz="quarter" idx="3"/>
          </p:nvPr>
        </p:nvSpPr>
        <p:spPr>
          <a:xfrm>
            <a:off x="508000" y="6601968"/>
            <a:ext cx="3755136" cy="228600"/>
          </a:xfrm>
          <a:prstGeom prst="rect">
            <a:avLst/>
          </a:prstGeom>
        </p:spPr>
        <p:txBody>
          <a:bodyPr/>
          <a:lstStyle>
            <a:lvl1pPr>
              <a:defRPr sz="900">
                <a:solidFill>
                  <a:schemeClr val="bg1"/>
                </a:solidFill>
              </a:defRPr>
            </a:lvl1pPr>
          </a:lstStyle>
          <a:p>
            <a:r>
              <a:rPr lang="en-US"/>
              <a:t>Privileged and Confidential:  Attorney-Client Communication</a:t>
            </a:r>
            <a:endParaRPr lang="en-US" dirty="0"/>
          </a:p>
        </p:txBody>
      </p:sp>
    </p:spTree>
    <p:extLst>
      <p:ext uri="{BB962C8B-B14F-4D97-AF65-F5344CB8AC3E}">
        <p14:creationId xmlns:p14="http://schemas.microsoft.com/office/powerpoint/2010/main" val="517798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Slide Number Placeholder 2"/>
          <p:cNvSpPr>
            <a:spLocks noGrp="1"/>
          </p:cNvSpPr>
          <p:nvPr>
            <p:ph type="sldNum" sz="quarter" idx="4"/>
          </p:nvPr>
        </p:nvSpPr>
        <p:spPr>
          <a:xfrm>
            <a:off x="11253216" y="6574536"/>
            <a:ext cx="938784" cy="283464"/>
          </a:xfrm>
          <a:prstGeom prst="rect">
            <a:avLst/>
          </a:prstGeom>
        </p:spPr>
        <p:txBody>
          <a:bodyPr vert="horz" lIns="91440" tIns="45720" rIns="91440" bIns="45720" rtlCol="0" anchor="ctr"/>
          <a:lstStyle>
            <a:lvl1pPr algn="ctr">
              <a:defRPr sz="1000">
                <a:solidFill>
                  <a:srgbClr val="FFFFFF"/>
                </a:solidFill>
              </a:defRPr>
            </a:lvl1pPr>
          </a:lstStyle>
          <a:p>
            <a:fld id="{DE05D822-1D44-45CB-9640-04D115F33501}" type="slidenum">
              <a:rPr lang="en-US" smtClean="0"/>
              <a:t>‹#›</a:t>
            </a:fld>
            <a:endParaRPr lang="en-US" dirty="0"/>
          </a:p>
        </p:txBody>
      </p:sp>
      <p:sp>
        <p:nvSpPr>
          <p:cNvPr id="3" name="Footer Placeholder 4"/>
          <p:cNvSpPr>
            <a:spLocks noGrp="1"/>
          </p:cNvSpPr>
          <p:nvPr>
            <p:ph type="ftr" sz="quarter" idx="3"/>
          </p:nvPr>
        </p:nvSpPr>
        <p:spPr>
          <a:xfrm>
            <a:off x="508000" y="6601968"/>
            <a:ext cx="3755136" cy="228600"/>
          </a:xfrm>
          <a:prstGeom prst="rect">
            <a:avLst/>
          </a:prstGeom>
        </p:spPr>
        <p:txBody>
          <a:bodyPr/>
          <a:lstStyle>
            <a:lvl1pPr>
              <a:defRPr sz="900">
                <a:solidFill>
                  <a:schemeClr val="bg1"/>
                </a:solidFill>
              </a:defRPr>
            </a:lvl1pPr>
          </a:lstStyle>
          <a:p>
            <a:r>
              <a:rPr lang="en-US"/>
              <a:t>Privileged and Confidential:  Attorney-Client Communication</a:t>
            </a:r>
            <a:endParaRPr lang="en-US" dirty="0"/>
          </a:p>
        </p:txBody>
      </p:sp>
    </p:spTree>
    <p:extLst>
      <p:ext uri="{BB962C8B-B14F-4D97-AF65-F5344CB8AC3E}">
        <p14:creationId xmlns:p14="http://schemas.microsoft.com/office/powerpoint/2010/main" val="21508010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63041" y="273052"/>
            <a:ext cx="3108960" cy="1162051"/>
          </a:xfrm>
          <a:prstGeom prst="rect">
            <a:avLst/>
          </a:prstGeom>
        </p:spPr>
        <p:txBody>
          <a:bodyPr anchor="b"/>
          <a:lstStyle>
            <a:lvl1pPr algn="l">
              <a:defRPr sz="2000" b="1"/>
            </a:lvl1pPr>
          </a:lstStyle>
          <a:p>
            <a:r>
              <a:rPr lang="en-US"/>
              <a:t>Click to edit Master title style</a:t>
            </a:r>
            <a:endParaRPr lang="en-US" dirty="0"/>
          </a:p>
        </p:txBody>
      </p:sp>
      <p:sp>
        <p:nvSpPr>
          <p:cNvPr id="3" name="Content Placeholder 2"/>
          <p:cNvSpPr>
            <a:spLocks noGrp="1"/>
          </p:cNvSpPr>
          <p:nvPr>
            <p:ph idx="1"/>
          </p:nvPr>
        </p:nvSpPr>
        <p:spPr>
          <a:xfrm>
            <a:off x="4766733" y="273059"/>
            <a:ext cx="6815667"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7" y="1435104"/>
            <a:ext cx="4011084"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8" name="Slide Number Placeholder 2"/>
          <p:cNvSpPr>
            <a:spLocks noGrp="1"/>
          </p:cNvSpPr>
          <p:nvPr>
            <p:ph type="sldNum" sz="quarter" idx="4"/>
          </p:nvPr>
        </p:nvSpPr>
        <p:spPr>
          <a:xfrm>
            <a:off x="11253216" y="6574536"/>
            <a:ext cx="938784" cy="283464"/>
          </a:xfrm>
          <a:prstGeom prst="rect">
            <a:avLst/>
          </a:prstGeom>
        </p:spPr>
        <p:txBody>
          <a:bodyPr vert="horz" lIns="91440" tIns="45720" rIns="91440" bIns="45720" rtlCol="0" anchor="ctr"/>
          <a:lstStyle>
            <a:lvl1pPr algn="ctr">
              <a:defRPr sz="1000">
                <a:solidFill>
                  <a:srgbClr val="FFFFFF"/>
                </a:solidFill>
              </a:defRPr>
            </a:lvl1pPr>
          </a:lstStyle>
          <a:p>
            <a:fld id="{DE05D822-1D44-45CB-9640-04D115F33501}" type="slidenum">
              <a:rPr lang="en-US" smtClean="0"/>
              <a:t>‹#›</a:t>
            </a:fld>
            <a:endParaRPr lang="en-US" dirty="0"/>
          </a:p>
        </p:txBody>
      </p:sp>
    </p:spTree>
    <p:extLst>
      <p:ext uri="{BB962C8B-B14F-4D97-AF65-F5344CB8AC3E}">
        <p14:creationId xmlns:p14="http://schemas.microsoft.com/office/powerpoint/2010/main" val="17702826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4"/>
            <a:ext cx="7315200" cy="566739"/>
          </a:xfrm>
          <a:prstGeom prst="rect">
            <a:avLst/>
          </a:prstGeo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2389717" y="5367345"/>
            <a:ext cx="7315200" cy="8048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8" name="Slide Number Placeholder 2"/>
          <p:cNvSpPr>
            <a:spLocks noGrp="1"/>
          </p:cNvSpPr>
          <p:nvPr>
            <p:ph type="sldNum" sz="quarter" idx="4"/>
          </p:nvPr>
        </p:nvSpPr>
        <p:spPr>
          <a:xfrm>
            <a:off x="11253216" y="6574536"/>
            <a:ext cx="938784" cy="283464"/>
          </a:xfrm>
          <a:prstGeom prst="rect">
            <a:avLst/>
          </a:prstGeom>
        </p:spPr>
        <p:txBody>
          <a:bodyPr vert="horz" lIns="91440" tIns="45720" rIns="91440" bIns="45720" rtlCol="0" anchor="ctr"/>
          <a:lstStyle>
            <a:lvl1pPr algn="ctr">
              <a:defRPr sz="1000">
                <a:solidFill>
                  <a:srgbClr val="FFFFFF"/>
                </a:solidFill>
              </a:defRPr>
            </a:lvl1pPr>
          </a:lstStyle>
          <a:p>
            <a:fld id="{DE05D822-1D44-45CB-9640-04D115F33501}" type="slidenum">
              <a:rPr lang="en-US" smtClean="0"/>
              <a:t>‹#›</a:t>
            </a:fld>
            <a:endParaRPr lang="en-US" dirty="0"/>
          </a:p>
        </p:txBody>
      </p:sp>
    </p:spTree>
    <p:extLst>
      <p:ext uri="{BB962C8B-B14F-4D97-AF65-F5344CB8AC3E}">
        <p14:creationId xmlns:p14="http://schemas.microsoft.com/office/powerpoint/2010/main" val="1933767238"/>
      </p:ext>
    </p:extLst>
  </p:cSld>
  <p:clrMapOvr>
    <a:masterClrMapping/>
  </p:clrMapOvr>
</p:sldLayout>
</file>

<file path=ppt/slideMasters/_rels/slideMaster1.xml.rels><?xml version="1.0" encoding="UTF-8" ?><Relationships xmlns="http://schemas.openxmlformats.org/package/2006/relationships"><Relationship Target="../slideLayouts/slideLayout8.xml" Type="http://schemas.openxmlformats.org/officeDocument/2006/relationships/slideLayout" Id="rId8"></Relationship><Relationship Target="../media/image1.png" Type="http://schemas.openxmlformats.org/officeDocument/2006/relationships/image" Id="rId13"></Relationship><Relationship Target="../slideLayouts/slideLayout3.xml" Type="http://schemas.openxmlformats.org/officeDocument/2006/relationships/slideLayout" Id="rId3"></Relationship><Relationship Target="../slideLayouts/slideLayout7.xml" Type="http://schemas.openxmlformats.org/officeDocument/2006/relationships/slideLayout" Id="rId7"></Relationship><Relationship Target="../theme/theme1.xml" Type="http://schemas.openxmlformats.org/officeDocument/2006/relationships/theme" Id="rId12"></Relationship><Relationship Target="../slideLayouts/slideLayout2.xml" Type="http://schemas.openxmlformats.org/officeDocument/2006/relationships/slideLayout" Id="rId2"></Relationship><Relationship Target="../slideLayouts/slideLayout1.xml" Type="http://schemas.openxmlformats.org/officeDocument/2006/relationships/slideLayout" Id="rId1"></Relationship><Relationship Target="../slideLayouts/slideLayout6.xml" Type="http://schemas.openxmlformats.org/officeDocument/2006/relationships/slideLayout" Id="rId6"></Relationship><Relationship Target="../slideLayouts/slideLayout11.xml" Type="http://schemas.openxmlformats.org/officeDocument/2006/relationships/slideLayout" Id="rId11"></Relationship><Relationship Target="../slideLayouts/slideLayout5.xml" Type="http://schemas.openxmlformats.org/officeDocument/2006/relationships/slideLayout" Id="rId5"></Relationship><Relationship Target="../media/image3.png" Type="http://schemas.openxmlformats.org/officeDocument/2006/relationships/image" Id="rId15"></Relationship><Relationship Target="../slideLayouts/slideLayout10.xml" Type="http://schemas.openxmlformats.org/officeDocument/2006/relationships/slideLayout" Id="rId10"></Relationship><Relationship Target="../slideLayouts/slideLayout4.xml" Type="http://schemas.openxmlformats.org/officeDocument/2006/relationships/slideLayout" Id="rId4"></Relationship><Relationship Target="../slideLayouts/slideLayout9.xml" Type="http://schemas.openxmlformats.org/officeDocument/2006/relationships/slideLayout" Id="rId9"></Relationship><Relationship Target="../media/image2.png" Type="http://schemas.openxmlformats.org/officeDocument/2006/relationships/image" Id="rId14"></Relationship></Relationships>
</file>

<file path=ppt/slideMasters/_rels/slideMaster2.xml.rels><?xml version="1.0" encoding="UTF-8" ?><Relationships xmlns="http://schemas.openxmlformats.org/package/2006/relationships"><Relationship Target="../slideLayouts/slideLayout19.xml" Type="http://schemas.openxmlformats.org/officeDocument/2006/relationships/slideLayout" Id="rId8"></Relationship><Relationship Target="../media/image1.png" Type="http://schemas.openxmlformats.org/officeDocument/2006/relationships/image" Id="rId13"></Relationship><Relationship Target="../slideLayouts/slideLayout14.xml" Type="http://schemas.openxmlformats.org/officeDocument/2006/relationships/slideLayout" Id="rId3"></Relationship><Relationship Target="../slideLayouts/slideLayout18.xml" Type="http://schemas.openxmlformats.org/officeDocument/2006/relationships/slideLayout" Id="rId7"></Relationship><Relationship Target="../theme/theme2.xml" Type="http://schemas.openxmlformats.org/officeDocument/2006/relationships/theme" Id="rId12"></Relationship><Relationship Target="../slideLayouts/slideLayout13.xml" Type="http://schemas.openxmlformats.org/officeDocument/2006/relationships/slideLayout" Id="rId2"></Relationship><Relationship Target="../slideLayouts/slideLayout12.xml" Type="http://schemas.openxmlformats.org/officeDocument/2006/relationships/slideLayout" Id="rId1"></Relationship><Relationship Target="../slideLayouts/slideLayout17.xml" Type="http://schemas.openxmlformats.org/officeDocument/2006/relationships/slideLayout" Id="rId6"></Relationship><Relationship Target="../slideLayouts/slideLayout22.xml" Type="http://schemas.openxmlformats.org/officeDocument/2006/relationships/slideLayout" Id="rId11"></Relationship><Relationship Target="../slideLayouts/slideLayout16.xml" Type="http://schemas.openxmlformats.org/officeDocument/2006/relationships/slideLayout" Id="rId5"></Relationship><Relationship Target="../media/image3.png" Type="http://schemas.openxmlformats.org/officeDocument/2006/relationships/image" Id="rId15"></Relationship><Relationship Target="../slideLayouts/slideLayout21.xml" Type="http://schemas.openxmlformats.org/officeDocument/2006/relationships/slideLayout" Id="rId10"></Relationship><Relationship Target="../slideLayouts/slideLayout15.xml" Type="http://schemas.openxmlformats.org/officeDocument/2006/relationships/slideLayout" Id="rId4"></Relationship><Relationship Target="../slideLayouts/slideLayout20.xml" Type="http://schemas.openxmlformats.org/officeDocument/2006/relationships/slideLayout" Id="rId9"></Relationship><Relationship Target="../media/image2.png" Type="http://schemas.openxmlformats.org/officeDocument/2006/relationships/image" Id="rId14"></Relationship></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2"/>
          <p:cNvSpPr>
            <a:spLocks noGrp="1" noChangeArrowheads="1"/>
          </p:cNvSpPr>
          <p:nvPr>
            <p:ph type="title"/>
          </p:nvPr>
        </p:nvSpPr>
        <p:spPr bwMode="auto">
          <a:xfrm>
            <a:off x="1460503" y="838204"/>
            <a:ext cx="10121900" cy="6286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dirty="0"/>
              <a:t>Click to edit Master title style</a:t>
            </a:r>
          </a:p>
        </p:txBody>
      </p:sp>
      <p:sp>
        <p:nvSpPr>
          <p:cNvPr id="8" name="Rectangle 3"/>
          <p:cNvSpPr>
            <a:spLocks noGrp="1" noChangeArrowheads="1"/>
          </p:cNvSpPr>
          <p:nvPr>
            <p:ph type="body" idx="1"/>
          </p:nvPr>
        </p:nvSpPr>
        <p:spPr bwMode="auto">
          <a:xfrm>
            <a:off x="1460505" y="1900239"/>
            <a:ext cx="10115551" cy="4113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ct val="20000"/>
              </a:spcBef>
              <a:spcAft>
                <a:spcPts val="0"/>
              </a:spcAft>
              <a:buClr>
                <a:schemeClr val="tx1"/>
              </a:buClr>
              <a:buSzTx/>
              <a:buFontTx/>
              <a:buNone/>
              <a:tabLst/>
              <a:defRPr/>
            </a:pPr>
            <a:r>
              <a:rPr lang="en-US" dirty="0"/>
              <a:t>Click to add text</a:t>
            </a:r>
          </a:p>
          <a:p>
            <a:pPr lvl="1"/>
            <a:r>
              <a:rPr lang="en-US" dirty="0"/>
              <a:t>Click to add text</a:t>
            </a:r>
          </a:p>
          <a:p>
            <a:pPr lvl="2"/>
            <a:r>
              <a:rPr lang="en-US" dirty="0"/>
              <a:t>Click to add text</a:t>
            </a:r>
          </a:p>
          <a:p>
            <a:pPr lvl="3"/>
            <a:r>
              <a:rPr lang="en-US" dirty="0"/>
              <a:t>Click to add text</a:t>
            </a:r>
          </a:p>
          <a:p>
            <a:pPr lvl="4"/>
            <a:r>
              <a:rPr lang="en-US" dirty="0"/>
              <a:t>Click to add text</a:t>
            </a:r>
          </a:p>
        </p:txBody>
      </p:sp>
      <p:sp>
        <p:nvSpPr>
          <p:cNvPr id="9" name="Rectangle 2"/>
          <p:cNvSpPr>
            <a:spLocks noChangeArrowheads="1"/>
          </p:cNvSpPr>
          <p:nvPr/>
        </p:nvSpPr>
        <p:spPr bwMode="auto">
          <a:xfrm>
            <a:off x="0" y="6575427"/>
            <a:ext cx="12192000" cy="292100"/>
          </a:xfrm>
          <a:prstGeom prst="rect">
            <a:avLst/>
          </a:prstGeom>
          <a:blipFill dpi="0" rotWithShape="1">
            <a:blip r:embed="rId13"/>
            <a:srcRect/>
            <a:stretch>
              <a:fillRect/>
            </a:stretch>
          </a:blip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algn="ctr" eaLnBrk="0" hangingPunct="0"/>
            <a:endParaRPr lang="en-US" sz="2400" dirty="0">
              <a:latin typeface="Times New Roman" panose="02020603050405020304" pitchFamily="18" charset="0"/>
              <a:ea typeface="ＭＳ Ｐゴシック" pitchFamily="34" charset="-128"/>
            </a:endParaRPr>
          </a:p>
        </p:txBody>
      </p:sp>
      <p:pic>
        <p:nvPicPr>
          <p:cNvPr id="2" name="Picture 1"/>
          <p:cNvPicPr>
            <a:picLocks noChangeAspect="1"/>
          </p:cNvPicPr>
          <p:nvPr/>
        </p:nvPicPr>
        <p:blipFill>
          <a:blip r:embed="rId14">
            <a:extLst>
              <a:ext uri="{28A0092B-C50C-407E-A947-70E740481C1C}">
                <a14:useLocalDpi xmlns:a14="http://schemas.microsoft.com/office/drawing/2010/main" val="0"/>
              </a:ext>
            </a:extLst>
          </a:blip>
          <a:stretch>
            <a:fillRect/>
          </a:stretch>
        </p:blipFill>
        <p:spPr>
          <a:xfrm>
            <a:off x="9144163" y="6575535"/>
            <a:ext cx="3047748" cy="292584"/>
          </a:xfrm>
          <a:prstGeom prst="rect">
            <a:avLst/>
          </a:prstGeom>
        </p:spPr>
      </p:pic>
      <p:sp>
        <p:nvSpPr>
          <p:cNvPr id="11" name="Rectangle 2053"/>
          <p:cNvSpPr txBox="1">
            <a:spLocks noChangeArrowheads="1"/>
          </p:cNvSpPr>
          <p:nvPr/>
        </p:nvSpPr>
        <p:spPr bwMode="auto">
          <a:xfrm>
            <a:off x="9347200" y="6580196"/>
            <a:ext cx="1625600" cy="27146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FAA26D3D-D897-4be2-8F04-BA451C77F1D7}">
              <ma14:placeholderFlag xmlns:ma14="http://schemas.microsoft.com/office/mac/drawingml/2011/main" xmlns="" val="1"/>
            </a:ext>
          </a:extLst>
        </p:spPr>
        <p:txBody>
          <a:bodyPr lIns="0" tIns="0" rIns="0" bIns="0" anchor="ctr"/>
          <a:lstStyle>
            <a:defPPr>
              <a:defRPr lang="en-US"/>
            </a:defPPr>
            <a:lvl1pPr algn="l" rtl="0" eaLnBrk="0" fontAlgn="base" hangingPunct="0">
              <a:spcBef>
                <a:spcPct val="0"/>
              </a:spcBef>
              <a:spcAft>
                <a:spcPct val="0"/>
              </a:spcAft>
              <a:defRPr sz="1200" kern="1200">
                <a:solidFill>
                  <a:schemeClr val="bg1"/>
                </a:solidFill>
                <a:latin typeface="Arial" charset="0"/>
                <a:ea typeface="ＭＳ Ｐゴシック" charset="0"/>
                <a:cs typeface="ＭＳ Ｐゴシック" charset="0"/>
              </a:defRPr>
            </a:lvl1pPr>
            <a:lvl2pPr marL="457200" algn="l" rtl="0" eaLnBrk="0" fontAlgn="base" hangingPunct="0">
              <a:spcBef>
                <a:spcPct val="0"/>
              </a:spcBef>
              <a:spcAft>
                <a:spcPct val="0"/>
              </a:spcAft>
              <a:defRPr sz="2400" kern="1200">
                <a:solidFill>
                  <a:schemeClr val="tx1"/>
                </a:solidFill>
                <a:latin typeface="Arial" charset="0"/>
                <a:ea typeface="ＭＳ Ｐゴシック" charset="0"/>
                <a:cs typeface="ＭＳ Ｐゴシック" charset="0"/>
              </a:defRPr>
            </a:lvl2pPr>
            <a:lvl3pPr marL="914400" algn="l" rtl="0" eaLnBrk="0" fontAlgn="base" hangingPunct="0">
              <a:spcBef>
                <a:spcPct val="0"/>
              </a:spcBef>
              <a:spcAft>
                <a:spcPct val="0"/>
              </a:spcAft>
              <a:defRPr sz="2400" kern="1200">
                <a:solidFill>
                  <a:schemeClr val="tx1"/>
                </a:solidFill>
                <a:latin typeface="Arial" charset="0"/>
                <a:ea typeface="ＭＳ Ｐゴシック" charset="0"/>
                <a:cs typeface="ＭＳ Ｐゴシック" charset="0"/>
              </a:defRPr>
            </a:lvl3pPr>
            <a:lvl4pPr marL="1371600" algn="l" rtl="0" eaLnBrk="0" fontAlgn="base" hangingPunct="0">
              <a:spcBef>
                <a:spcPct val="0"/>
              </a:spcBef>
              <a:spcAft>
                <a:spcPct val="0"/>
              </a:spcAft>
              <a:defRPr sz="2400" kern="1200">
                <a:solidFill>
                  <a:schemeClr val="tx1"/>
                </a:solidFill>
                <a:latin typeface="Arial" charset="0"/>
                <a:ea typeface="ＭＳ Ｐゴシック" charset="0"/>
                <a:cs typeface="ＭＳ Ｐゴシック" charset="0"/>
              </a:defRPr>
            </a:lvl4pPr>
            <a:lvl5pPr marL="1828800" algn="l" rtl="0" eaLnBrk="0" fontAlgn="base" hangingPunct="0">
              <a:spcBef>
                <a:spcPct val="0"/>
              </a:spcBef>
              <a:spcAft>
                <a:spcPct val="0"/>
              </a:spcAft>
              <a:defRPr sz="2400" kern="1200">
                <a:solidFill>
                  <a:schemeClr val="tx1"/>
                </a:solidFill>
                <a:latin typeface="Arial" charset="0"/>
                <a:ea typeface="ＭＳ Ｐゴシック" charset="0"/>
                <a:cs typeface="ＭＳ Ｐゴシック" charset="0"/>
              </a:defRPr>
            </a:lvl5pPr>
            <a:lvl6pPr marL="2286000" algn="l" defTabSz="457200" rtl="0" eaLnBrk="1" latinLnBrk="0" hangingPunct="1">
              <a:defRPr sz="2400" kern="1200">
                <a:solidFill>
                  <a:schemeClr val="tx1"/>
                </a:solidFill>
                <a:latin typeface="Arial" charset="0"/>
                <a:ea typeface="ＭＳ Ｐゴシック" charset="0"/>
                <a:cs typeface="ＭＳ Ｐゴシック" charset="0"/>
              </a:defRPr>
            </a:lvl6pPr>
            <a:lvl7pPr marL="2743200" algn="l" defTabSz="457200" rtl="0" eaLnBrk="1" latinLnBrk="0" hangingPunct="1">
              <a:defRPr sz="2400" kern="1200">
                <a:solidFill>
                  <a:schemeClr val="tx1"/>
                </a:solidFill>
                <a:latin typeface="Arial" charset="0"/>
                <a:ea typeface="ＭＳ Ｐゴシック" charset="0"/>
                <a:cs typeface="ＭＳ Ｐゴシック" charset="0"/>
              </a:defRPr>
            </a:lvl7pPr>
            <a:lvl8pPr marL="3200400" algn="l" defTabSz="457200" rtl="0" eaLnBrk="1" latinLnBrk="0" hangingPunct="1">
              <a:defRPr sz="2400" kern="1200">
                <a:solidFill>
                  <a:schemeClr val="tx1"/>
                </a:solidFill>
                <a:latin typeface="Arial" charset="0"/>
                <a:ea typeface="ＭＳ Ｐゴシック" charset="0"/>
                <a:cs typeface="ＭＳ Ｐゴシック" charset="0"/>
              </a:defRPr>
            </a:lvl8pPr>
            <a:lvl9pPr marL="3657600" algn="l" defTabSz="457200" rtl="0" eaLnBrk="1" latinLnBrk="0" hangingPunct="1">
              <a:defRPr sz="2400" kern="1200">
                <a:solidFill>
                  <a:schemeClr val="tx1"/>
                </a:solidFill>
                <a:latin typeface="Arial" charset="0"/>
                <a:ea typeface="ＭＳ Ｐゴシック" charset="0"/>
                <a:cs typeface="ＭＳ Ｐゴシック" charset="0"/>
              </a:defRPr>
            </a:lvl9pPr>
          </a:lstStyle>
          <a:p>
            <a:pPr>
              <a:defRPr/>
            </a:pPr>
            <a:r>
              <a:rPr lang="en-US" sz="1000" dirty="0">
                <a:latin typeface="Times New Roman" panose="02020603050405020304" pitchFamily="18" charset="0"/>
              </a:rPr>
              <a:t>WilmerHale</a:t>
            </a:r>
          </a:p>
        </p:txBody>
      </p:sp>
      <p:sp>
        <p:nvSpPr>
          <p:cNvPr id="3" name="Slide Number Placeholder 2"/>
          <p:cNvSpPr>
            <a:spLocks noGrp="1"/>
          </p:cNvSpPr>
          <p:nvPr>
            <p:ph type="sldNum" sz="quarter" idx="4"/>
          </p:nvPr>
        </p:nvSpPr>
        <p:spPr>
          <a:xfrm>
            <a:off x="11253216" y="6574536"/>
            <a:ext cx="938784" cy="283464"/>
          </a:xfrm>
          <a:prstGeom prst="rect">
            <a:avLst/>
          </a:prstGeom>
        </p:spPr>
        <p:txBody>
          <a:bodyPr vert="horz" lIns="91440" tIns="45720" rIns="91440" bIns="45720" rtlCol="0" anchor="ctr"/>
          <a:lstStyle>
            <a:lvl1pPr algn="ctr">
              <a:defRPr sz="1000" baseline="0">
                <a:solidFill>
                  <a:schemeClr val="bg1"/>
                </a:solidFill>
                <a:latin typeface="Times New Roman" panose="02020603050405020304" pitchFamily="18" charset="0"/>
              </a:defRPr>
            </a:lvl1pPr>
          </a:lstStyle>
          <a:p>
            <a:fld id="{DE05D822-1D44-45CB-9640-04D115F33501}" type="slidenum">
              <a:rPr lang="en-US" smtClean="0"/>
              <a:pPr/>
              <a:t>‹#›</a:t>
            </a:fld>
            <a:endParaRPr lang="en-US" dirty="0"/>
          </a:p>
        </p:txBody>
      </p:sp>
      <p:sp>
        <p:nvSpPr>
          <p:cNvPr id="10" name="Footer Placeholder 4"/>
          <p:cNvSpPr>
            <a:spLocks noGrp="1"/>
          </p:cNvSpPr>
          <p:nvPr>
            <p:ph type="ftr" sz="quarter" idx="3"/>
          </p:nvPr>
        </p:nvSpPr>
        <p:spPr>
          <a:xfrm>
            <a:off x="508000" y="6601968"/>
            <a:ext cx="3755136" cy="228600"/>
          </a:xfrm>
          <a:prstGeom prst="rect">
            <a:avLst/>
          </a:prstGeom>
        </p:spPr>
        <p:txBody>
          <a:bodyPr/>
          <a:lstStyle>
            <a:lvl1pPr>
              <a:defRPr sz="900">
                <a:solidFill>
                  <a:schemeClr val="bg1"/>
                </a:solidFill>
                <a:latin typeface="Times New Roman" panose="02020603050405020304" pitchFamily="18" charset="0"/>
              </a:defRPr>
            </a:lvl1pPr>
          </a:lstStyle>
          <a:p>
            <a:r>
              <a:rPr lang="en-US"/>
              <a:t>Privileged and Confidential:  Attorney-Client Communication</a:t>
            </a:r>
            <a:endParaRPr lang="en-US" dirty="0"/>
          </a:p>
        </p:txBody>
      </p:sp>
      <p:pic>
        <p:nvPicPr>
          <p:cNvPr id="4" name="Picture 3"/>
          <p:cNvPicPr>
            <a:picLocks noChangeAspect="1"/>
          </p:cNvPicPr>
          <p:nvPr/>
        </p:nvPicPr>
        <p:blipFill>
          <a:blip r:embed="rId15">
            <a:extLst>
              <a:ext uri="{28A0092B-C50C-407E-A947-70E740481C1C}">
                <a14:useLocalDpi xmlns:a14="http://schemas.microsoft.com/office/drawing/2010/main" val="0"/>
              </a:ext>
            </a:extLst>
          </a:blip>
          <a:stretch>
            <a:fillRect/>
          </a:stretch>
        </p:blipFill>
        <p:spPr>
          <a:xfrm>
            <a:off x="609607" y="938787"/>
            <a:ext cx="438876" cy="438876"/>
          </a:xfrm>
          <a:prstGeom prst="rect">
            <a:avLst/>
          </a:prstGeom>
        </p:spPr>
      </p:pic>
    </p:spTree>
    <p:extLst>
      <p:ext uri="{BB962C8B-B14F-4D97-AF65-F5344CB8AC3E}">
        <p14:creationId xmlns:p14="http://schemas.microsoft.com/office/powerpoint/2010/main" val="1250241083"/>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dt="0"/>
  <p:txStyles>
    <p:titleStyle>
      <a:lvl1pPr algn="l" defTabSz="914400" rtl="0" eaLnBrk="1" latinLnBrk="0" hangingPunct="1">
        <a:spcBef>
          <a:spcPct val="0"/>
        </a:spcBef>
        <a:buNone/>
        <a:defRPr sz="3200" kern="1200">
          <a:solidFill>
            <a:schemeClr val="tx1"/>
          </a:solidFill>
          <a:latin typeface="Times New Roman" panose="02020603050405020304" pitchFamily="18" charset="0"/>
          <a:ea typeface="+mj-ea"/>
          <a:cs typeface="Times New Roman" panose="02020603050405020304" pitchFamily="18" charset="0"/>
        </a:defRPr>
      </a:lvl1pPr>
    </p:titleStyle>
    <p:bodyStyle>
      <a:lvl1pPr marL="0" marR="0" indent="0" algn="l" defTabSz="914400" rtl="0" eaLnBrk="1" fontAlgn="auto" latinLnBrk="0" hangingPunct="1">
        <a:lnSpc>
          <a:spcPct val="100000"/>
        </a:lnSpc>
        <a:spcBef>
          <a:spcPct val="20000"/>
        </a:spcBef>
        <a:spcAft>
          <a:spcPts val="0"/>
        </a:spcAft>
        <a:buClr>
          <a:schemeClr val="tx1"/>
        </a:buClr>
        <a:buSzTx/>
        <a:buFontTx/>
        <a:buNone/>
        <a:tabLst/>
        <a:defRPr sz="2400" kern="1200" baseline="0">
          <a:solidFill>
            <a:srgbClr val="000000"/>
          </a:solidFill>
          <a:latin typeface="Times New Roman" panose="02020603050405020304" pitchFamily="18" charset="0"/>
          <a:ea typeface="+mn-ea"/>
          <a:cs typeface="Times New Roman" panose="02020603050405020304" pitchFamily="18" charset="0"/>
        </a:defRPr>
      </a:lvl1pPr>
      <a:lvl2pPr marL="403225" indent="-169863" algn="l" defTabSz="914400" rtl="0" eaLnBrk="1" latinLnBrk="0" hangingPunct="1">
        <a:spcBef>
          <a:spcPct val="20000"/>
        </a:spcBef>
        <a:buClr>
          <a:schemeClr val="tx1"/>
        </a:buClr>
        <a:buFont typeface="Wingdings" pitchFamily="2" charset="2"/>
        <a:buChar char="§"/>
        <a:defRPr sz="2000" kern="1200" baseline="0">
          <a:solidFill>
            <a:srgbClr val="000000"/>
          </a:solidFill>
          <a:latin typeface="Times New Roman" panose="02020603050405020304" pitchFamily="18" charset="0"/>
          <a:ea typeface="+mn-ea"/>
          <a:cs typeface="Times New Roman" panose="02020603050405020304" pitchFamily="18" charset="0"/>
        </a:defRPr>
      </a:lvl2pPr>
      <a:lvl3pPr marL="744538" indent="-233363" algn="l" defTabSz="914400" rtl="0" eaLnBrk="1" latinLnBrk="0" hangingPunct="1">
        <a:spcBef>
          <a:spcPct val="20000"/>
        </a:spcBef>
        <a:buFont typeface="Arial" pitchFamily="34" charset="0"/>
        <a:buChar char="–"/>
        <a:defRPr sz="1800" kern="1200" baseline="0">
          <a:solidFill>
            <a:srgbClr val="000000"/>
          </a:solidFill>
          <a:latin typeface="Times New Roman" panose="02020603050405020304" pitchFamily="18" charset="0"/>
          <a:ea typeface="+mn-ea"/>
          <a:cs typeface="Times New Roman" panose="02020603050405020304" pitchFamily="18" charset="0"/>
        </a:defRPr>
      </a:lvl3pPr>
      <a:lvl4pPr marL="860425" indent="0" algn="l" defTabSz="914400" rtl="0" eaLnBrk="1" latinLnBrk="0" hangingPunct="1">
        <a:spcBef>
          <a:spcPct val="20000"/>
        </a:spcBef>
        <a:buFontTx/>
        <a:buNone/>
        <a:defRPr sz="1600" kern="1200" baseline="0">
          <a:solidFill>
            <a:srgbClr val="000000"/>
          </a:solidFill>
          <a:latin typeface="Times New Roman" panose="02020603050405020304" pitchFamily="18" charset="0"/>
          <a:ea typeface="+mn-ea"/>
          <a:cs typeface="Times New Roman" panose="02020603050405020304" pitchFamily="18" charset="0"/>
        </a:defRPr>
      </a:lvl4pPr>
      <a:lvl5pPr marL="968375" indent="0" algn="l" defTabSz="914400" rtl="0" eaLnBrk="1" latinLnBrk="0" hangingPunct="1">
        <a:spcBef>
          <a:spcPct val="20000"/>
        </a:spcBef>
        <a:buFontTx/>
        <a:buNone/>
        <a:defRPr sz="1600" kern="1200" baseline="0">
          <a:solidFill>
            <a:srgbClr val="000000"/>
          </a:solidFill>
          <a:latin typeface="Times New Roman" panose="02020603050405020304" pitchFamily="18" charset="0"/>
          <a:ea typeface="+mn-ea"/>
          <a:cs typeface="Times New Roman" panose="02020603050405020304" pitchFamily="18"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2"/>
          <p:cNvSpPr>
            <a:spLocks noGrp="1" noChangeArrowheads="1"/>
          </p:cNvSpPr>
          <p:nvPr>
            <p:ph type="title"/>
          </p:nvPr>
        </p:nvSpPr>
        <p:spPr bwMode="auto">
          <a:xfrm>
            <a:off x="1460503" y="838202"/>
            <a:ext cx="10121900" cy="6286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t>Click to edit Master title style</a:t>
            </a:r>
            <a:endParaRPr lang="en-US" dirty="0"/>
          </a:p>
        </p:txBody>
      </p:sp>
      <p:sp>
        <p:nvSpPr>
          <p:cNvPr id="8" name="Rectangle 3"/>
          <p:cNvSpPr>
            <a:spLocks noGrp="1" noChangeArrowheads="1"/>
          </p:cNvSpPr>
          <p:nvPr>
            <p:ph type="body" idx="1"/>
          </p:nvPr>
        </p:nvSpPr>
        <p:spPr bwMode="auto">
          <a:xfrm>
            <a:off x="1460503" y="1900239"/>
            <a:ext cx="10115551" cy="4113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ct val="20000"/>
              </a:spcBef>
              <a:spcAft>
                <a:spcPts val="0"/>
              </a:spcAft>
              <a:buClr>
                <a:schemeClr val="tx1"/>
              </a:buClr>
              <a:buSzTx/>
              <a:buFontTx/>
              <a:buNone/>
              <a:tabLst/>
              <a:defRPr/>
            </a:pPr>
            <a:r>
              <a:rPr lang="en-US" dirty="0"/>
              <a:t>Click to add text</a:t>
            </a:r>
          </a:p>
          <a:p>
            <a:pPr lvl="1"/>
            <a:r>
              <a:rPr lang="en-US" dirty="0"/>
              <a:t>Click to add text</a:t>
            </a:r>
          </a:p>
          <a:p>
            <a:pPr lvl="2"/>
            <a:r>
              <a:rPr lang="en-US" dirty="0"/>
              <a:t>Click to add text</a:t>
            </a:r>
          </a:p>
          <a:p>
            <a:pPr lvl="3"/>
            <a:r>
              <a:rPr lang="en-US" dirty="0"/>
              <a:t>Click to add text</a:t>
            </a:r>
          </a:p>
          <a:p>
            <a:pPr lvl="4"/>
            <a:r>
              <a:rPr lang="en-US" dirty="0"/>
              <a:t>Click to add text</a:t>
            </a:r>
          </a:p>
        </p:txBody>
      </p:sp>
      <p:sp>
        <p:nvSpPr>
          <p:cNvPr id="9" name="Rectangle 2"/>
          <p:cNvSpPr>
            <a:spLocks noChangeArrowheads="1"/>
          </p:cNvSpPr>
          <p:nvPr/>
        </p:nvSpPr>
        <p:spPr bwMode="auto">
          <a:xfrm>
            <a:off x="0" y="6575427"/>
            <a:ext cx="12192000" cy="292100"/>
          </a:xfrm>
          <a:prstGeom prst="rect">
            <a:avLst/>
          </a:prstGeom>
          <a:blipFill dpi="0" rotWithShape="1">
            <a:blip r:embed="rId13"/>
            <a:srcRect/>
            <a:stretch>
              <a:fillRect/>
            </a:stretch>
          </a:blip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algn="ctr" eaLnBrk="0" hangingPunct="0"/>
            <a:endParaRPr lang="en-US" sz="2400">
              <a:ea typeface="ＭＳ Ｐゴシック" pitchFamily="34" charset="-128"/>
            </a:endParaRPr>
          </a:p>
        </p:txBody>
      </p:sp>
      <p:pic>
        <p:nvPicPr>
          <p:cNvPr id="2" name="Picture 1"/>
          <p:cNvPicPr>
            <a:picLocks noChangeAspect="1"/>
          </p:cNvPicPr>
          <p:nvPr/>
        </p:nvPicPr>
        <p:blipFill>
          <a:blip r:embed="rId14">
            <a:extLst>
              <a:ext uri="{28A0092B-C50C-407E-A947-70E740481C1C}">
                <a14:useLocalDpi xmlns:a14="http://schemas.microsoft.com/office/drawing/2010/main" val="0"/>
              </a:ext>
            </a:extLst>
          </a:blip>
          <a:stretch>
            <a:fillRect/>
          </a:stretch>
        </p:blipFill>
        <p:spPr>
          <a:xfrm>
            <a:off x="9144162" y="6575535"/>
            <a:ext cx="3047748" cy="292584"/>
          </a:xfrm>
          <a:prstGeom prst="rect">
            <a:avLst/>
          </a:prstGeom>
        </p:spPr>
      </p:pic>
      <p:sp>
        <p:nvSpPr>
          <p:cNvPr id="11" name="Rectangle 2053"/>
          <p:cNvSpPr txBox="1">
            <a:spLocks noChangeArrowheads="1"/>
          </p:cNvSpPr>
          <p:nvPr/>
        </p:nvSpPr>
        <p:spPr bwMode="auto">
          <a:xfrm>
            <a:off x="9347200" y="6580194"/>
            <a:ext cx="1625600" cy="27146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FAA26D3D-D897-4be2-8F04-BA451C77F1D7}">
              <ma14:placeholderFlag xmlns:ma14="http://schemas.microsoft.com/office/mac/drawingml/2011/main" xmlns="" val="1"/>
            </a:ext>
          </a:extLst>
        </p:spPr>
        <p:txBody>
          <a:bodyPr lIns="0" tIns="0" rIns="0" bIns="0" anchor="ctr"/>
          <a:lstStyle>
            <a:defPPr>
              <a:defRPr lang="en-US"/>
            </a:defPPr>
            <a:lvl1pPr algn="l" rtl="0" eaLnBrk="0" fontAlgn="base" hangingPunct="0">
              <a:spcBef>
                <a:spcPct val="0"/>
              </a:spcBef>
              <a:spcAft>
                <a:spcPct val="0"/>
              </a:spcAft>
              <a:defRPr sz="1200" kern="1200">
                <a:solidFill>
                  <a:schemeClr val="bg1"/>
                </a:solidFill>
                <a:latin typeface="Arial" charset="0"/>
                <a:ea typeface="ＭＳ Ｐゴシック" charset="0"/>
                <a:cs typeface="ＭＳ Ｐゴシック" charset="0"/>
              </a:defRPr>
            </a:lvl1pPr>
            <a:lvl2pPr marL="457200" algn="l" rtl="0" eaLnBrk="0" fontAlgn="base" hangingPunct="0">
              <a:spcBef>
                <a:spcPct val="0"/>
              </a:spcBef>
              <a:spcAft>
                <a:spcPct val="0"/>
              </a:spcAft>
              <a:defRPr sz="2400" kern="1200">
                <a:solidFill>
                  <a:schemeClr val="tx1"/>
                </a:solidFill>
                <a:latin typeface="Arial" charset="0"/>
                <a:ea typeface="ＭＳ Ｐゴシック" charset="0"/>
                <a:cs typeface="ＭＳ Ｐゴシック" charset="0"/>
              </a:defRPr>
            </a:lvl2pPr>
            <a:lvl3pPr marL="914400" algn="l" rtl="0" eaLnBrk="0" fontAlgn="base" hangingPunct="0">
              <a:spcBef>
                <a:spcPct val="0"/>
              </a:spcBef>
              <a:spcAft>
                <a:spcPct val="0"/>
              </a:spcAft>
              <a:defRPr sz="2400" kern="1200">
                <a:solidFill>
                  <a:schemeClr val="tx1"/>
                </a:solidFill>
                <a:latin typeface="Arial" charset="0"/>
                <a:ea typeface="ＭＳ Ｐゴシック" charset="0"/>
                <a:cs typeface="ＭＳ Ｐゴシック" charset="0"/>
              </a:defRPr>
            </a:lvl3pPr>
            <a:lvl4pPr marL="1371600" algn="l" rtl="0" eaLnBrk="0" fontAlgn="base" hangingPunct="0">
              <a:spcBef>
                <a:spcPct val="0"/>
              </a:spcBef>
              <a:spcAft>
                <a:spcPct val="0"/>
              </a:spcAft>
              <a:defRPr sz="2400" kern="1200">
                <a:solidFill>
                  <a:schemeClr val="tx1"/>
                </a:solidFill>
                <a:latin typeface="Arial" charset="0"/>
                <a:ea typeface="ＭＳ Ｐゴシック" charset="0"/>
                <a:cs typeface="ＭＳ Ｐゴシック" charset="0"/>
              </a:defRPr>
            </a:lvl4pPr>
            <a:lvl5pPr marL="1828800" algn="l" rtl="0" eaLnBrk="0" fontAlgn="base" hangingPunct="0">
              <a:spcBef>
                <a:spcPct val="0"/>
              </a:spcBef>
              <a:spcAft>
                <a:spcPct val="0"/>
              </a:spcAft>
              <a:defRPr sz="2400" kern="1200">
                <a:solidFill>
                  <a:schemeClr val="tx1"/>
                </a:solidFill>
                <a:latin typeface="Arial" charset="0"/>
                <a:ea typeface="ＭＳ Ｐゴシック" charset="0"/>
                <a:cs typeface="ＭＳ Ｐゴシック" charset="0"/>
              </a:defRPr>
            </a:lvl5pPr>
            <a:lvl6pPr marL="2286000" algn="l" defTabSz="457200" rtl="0" eaLnBrk="1" latinLnBrk="0" hangingPunct="1">
              <a:defRPr sz="2400" kern="1200">
                <a:solidFill>
                  <a:schemeClr val="tx1"/>
                </a:solidFill>
                <a:latin typeface="Arial" charset="0"/>
                <a:ea typeface="ＭＳ Ｐゴシック" charset="0"/>
                <a:cs typeface="ＭＳ Ｐゴシック" charset="0"/>
              </a:defRPr>
            </a:lvl6pPr>
            <a:lvl7pPr marL="2743200" algn="l" defTabSz="457200" rtl="0" eaLnBrk="1" latinLnBrk="0" hangingPunct="1">
              <a:defRPr sz="2400" kern="1200">
                <a:solidFill>
                  <a:schemeClr val="tx1"/>
                </a:solidFill>
                <a:latin typeface="Arial" charset="0"/>
                <a:ea typeface="ＭＳ Ｐゴシック" charset="0"/>
                <a:cs typeface="ＭＳ Ｐゴシック" charset="0"/>
              </a:defRPr>
            </a:lvl7pPr>
            <a:lvl8pPr marL="3200400" algn="l" defTabSz="457200" rtl="0" eaLnBrk="1" latinLnBrk="0" hangingPunct="1">
              <a:defRPr sz="2400" kern="1200">
                <a:solidFill>
                  <a:schemeClr val="tx1"/>
                </a:solidFill>
                <a:latin typeface="Arial" charset="0"/>
                <a:ea typeface="ＭＳ Ｐゴシック" charset="0"/>
                <a:cs typeface="ＭＳ Ｐゴシック" charset="0"/>
              </a:defRPr>
            </a:lvl8pPr>
            <a:lvl9pPr marL="3657600" algn="l" defTabSz="457200" rtl="0" eaLnBrk="1" latinLnBrk="0" hangingPunct="1">
              <a:defRPr sz="2400" kern="1200">
                <a:solidFill>
                  <a:schemeClr val="tx1"/>
                </a:solidFill>
                <a:latin typeface="Arial" charset="0"/>
                <a:ea typeface="ＭＳ Ｐゴシック" charset="0"/>
                <a:cs typeface="ＭＳ Ｐゴシック" charset="0"/>
              </a:defRPr>
            </a:lvl9pPr>
          </a:lstStyle>
          <a:p>
            <a:pPr>
              <a:defRPr/>
            </a:pPr>
            <a:r>
              <a:rPr lang="en-US" sz="1000" dirty="0"/>
              <a:t>WilmerHale</a:t>
            </a:r>
          </a:p>
        </p:txBody>
      </p:sp>
      <p:sp>
        <p:nvSpPr>
          <p:cNvPr id="3" name="Slide Number Placeholder 2"/>
          <p:cNvSpPr>
            <a:spLocks noGrp="1"/>
          </p:cNvSpPr>
          <p:nvPr>
            <p:ph type="sldNum" sz="quarter" idx="4"/>
          </p:nvPr>
        </p:nvSpPr>
        <p:spPr>
          <a:xfrm>
            <a:off x="11253216" y="6574536"/>
            <a:ext cx="938784" cy="283464"/>
          </a:xfrm>
          <a:prstGeom prst="rect">
            <a:avLst/>
          </a:prstGeom>
        </p:spPr>
        <p:txBody>
          <a:bodyPr vert="horz" lIns="91440" tIns="45720" rIns="91440" bIns="45720" rtlCol="0" anchor="ctr"/>
          <a:lstStyle>
            <a:lvl1pPr algn="ctr">
              <a:defRPr sz="1000" baseline="0">
                <a:solidFill>
                  <a:schemeClr val="bg1"/>
                </a:solidFill>
              </a:defRPr>
            </a:lvl1pPr>
          </a:lstStyle>
          <a:p>
            <a:fld id="{2F644235-5FCC-4F48-9614-7302616B6AD9}" type="slidenum">
              <a:rPr lang="en-US" smtClean="0"/>
              <a:t>‹#›</a:t>
            </a:fld>
            <a:endParaRPr lang="en-US"/>
          </a:p>
        </p:txBody>
      </p:sp>
      <p:sp>
        <p:nvSpPr>
          <p:cNvPr id="10" name="Footer Placeholder 4"/>
          <p:cNvSpPr>
            <a:spLocks noGrp="1"/>
          </p:cNvSpPr>
          <p:nvPr>
            <p:ph type="ftr" sz="quarter" idx="3"/>
          </p:nvPr>
        </p:nvSpPr>
        <p:spPr>
          <a:xfrm>
            <a:off x="508000" y="6601968"/>
            <a:ext cx="3755136" cy="228600"/>
          </a:xfrm>
          <a:prstGeom prst="rect">
            <a:avLst/>
          </a:prstGeom>
        </p:spPr>
        <p:txBody>
          <a:bodyPr/>
          <a:lstStyle>
            <a:lvl1pPr>
              <a:defRPr sz="900">
                <a:solidFill>
                  <a:schemeClr val="bg1"/>
                </a:solidFill>
              </a:defRPr>
            </a:lvl1pPr>
          </a:lstStyle>
          <a:p>
            <a:endParaRPr lang="en-US"/>
          </a:p>
        </p:txBody>
      </p:sp>
      <p:pic>
        <p:nvPicPr>
          <p:cNvPr id="4" name="Picture 3"/>
          <p:cNvPicPr>
            <a:picLocks noChangeAspect="1"/>
          </p:cNvPicPr>
          <p:nvPr/>
        </p:nvPicPr>
        <p:blipFill>
          <a:blip r:embed="rId15">
            <a:extLst>
              <a:ext uri="{28A0092B-C50C-407E-A947-70E740481C1C}">
                <a14:useLocalDpi xmlns:a14="http://schemas.microsoft.com/office/drawing/2010/main" val="0"/>
              </a:ext>
            </a:extLst>
          </a:blip>
          <a:stretch>
            <a:fillRect/>
          </a:stretch>
        </p:blipFill>
        <p:spPr>
          <a:xfrm>
            <a:off x="609606" y="938787"/>
            <a:ext cx="438876" cy="438876"/>
          </a:xfrm>
          <a:prstGeom prst="rect">
            <a:avLst/>
          </a:prstGeom>
        </p:spPr>
      </p:pic>
    </p:spTree>
    <p:extLst>
      <p:ext uri="{BB962C8B-B14F-4D97-AF65-F5344CB8AC3E}">
        <p14:creationId xmlns:p14="http://schemas.microsoft.com/office/powerpoint/2010/main" val="1144218335"/>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spcBef>
          <a:spcPct val="0"/>
        </a:spcBef>
        <a:buNone/>
        <a:defRPr sz="3200" kern="1200">
          <a:solidFill>
            <a:schemeClr val="tx1"/>
          </a:solidFill>
          <a:latin typeface="Arial" pitchFamily="34" charset="0"/>
          <a:ea typeface="+mj-ea"/>
          <a:cs typeface="Arial" pitchFamily="34" charset="0"/>
        </a:defRPr>
      </a:lvl1pPr>
    </p:titleStyle>
    <p:bodyStyle>
      <a:lvl1pPr marL="0" marR="0" indent="0" algn="l" defTabSz="914400" rtl="0" eaLnBrk="1" fontAlgn="auto" latinLnBrk="0" hangingPunct="1">
        <a:lnSpc>
          <a:spcPct val="100000"/>
        </a:lnSpc>
        <a:spcBef>
          <a:spcPct val="20000"/>
        </a:spcBef>
        <a:spcAft>
          <a:spcPts val="0"/>
        </a:spcAft>
        <a:buClr>
          <a:schemeClr val="tx1"/>
        </a:buClr>
        <a:buSzTx/>
        <a:buFontTx/>
        <a:buNone/>
        <a:tabLst/>
        <a:defRPr sz="2400" kern="1200" baseline="0">
          <a:solidFill>
            <a:srgbClr val="000000"/>
          </a:solidFill>
          <a:latin typeface="Arial" pitchFamily="34" charset="0"/>
          <a:ea typeface="+mn-ea"/>
          <a:cs typeface="Arial" pitchFamily="34" charset="0"/>
        </a:defRPr>
      </a:lvl1pPr>
      <a:lvl2pPr marL="403225" indent="-169863" algn="l" defTabSz="914400" rtl="0" eaLnBrk="1" latinLnBrk="0" hangingPunct="1">
        <a:spcBef>
          <a:spcPct val="20000"/>
        </a:spcBef>
        <a:buClr>
          <a:schemeClr val="tx1"/>
        </a:buClr>
        <a:buFont typeface="Wingdings" pitchFamily="2" charset="2"/>
        <a:buChar char="§"/>
        <a:defRPr sz="2000" kern="1200" baseline="0">
          <a:solidFill>
            <a:srgbClr val="000000"/>
          </a:solidFill>
          <a:latin typeface="Arial" pitchFamily="34" charset="0"/>
          <a:ea typeface="+mn-ea"/>
          <a:cs typeface="Arial" pitchFamily="34" charset="0"/>
        </a:defRPr>
      </a:lvl2pPr>
      <a:lvl3pPr marL="744538" indent="-233363" algn="l" defTabSz="914400" rtl="0" eaLnBrk="1" latinLnBrk="0" hangingPunct="1">
        <a:spcBef>
          <a:spcPct val="20000"/>
        </a:spcBef>
        <a:buFont typeface="Arial" pitchFamily="34" charset="0"/>
        <a:buChar char="–"/>
        <a:defRPr sz="1800" kern="1200" baseline="0">
          <a:solidFill>
            <a:srgbClr val="000000"/>
          </a:solidFill>
          <a:latin typeface="Arial" pitchFamily="34" charset="0"/>
          <a:ea typeface="+mn-ea"/>
          <a:cs typeface="Arial" pitchFamily="34" charset="0"/>
        </a:defRPr>
      </a:lvl3pPr>
      <a:lvl4pPr marL="860425" indent="0" algn="l" defTabSz="914400" rtl="0" eaLnBrk="1" latinLnBrk="0" hangingPunct="1">
        <a:spcBef>
          <a:spcPct val="20000"/>
        </a:spcBef>
        <a:buFontTx/>
        <a:buNone/>
        <a:defRPr sz="1600" kern="1200" baseline="0">
          <a:solidFill>
            <a:srgbClr val="000000"/>
          </a:solidFill>
          <a:latin typeface="Arial" pitchFamily="34" charset="0"/>
          <a:ea typeface="+mn-ea"/>
          <a:cs typeface="Arial" pitchFamily="34" charset="0"/>
        </a:defRPr>
      </a:lvl4pPr>
      <a:lvl5pPr marL="968375" indent="0" algn="l" defTabSz="914400" rtl="0" eaLnBrk="1" latinLnBrk="0" hangingPunct="1">
        <a:spcBef>
          <a:spcPct val="20000"/>
        </a:spcBef>
        <a:buFontTx/>
        <a:buNone/>
        <a:defRPr sz="1600" kern="1200" baseline="0">
          <a:solidFill>
            <a:srgbClr val="000000"/>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Relationships xmlns="http://schemas.openxmlformats.org/package/2006/relationships"><Relationship TargetMode="External" Target="mailto:Stephanie.Forrest@wilmerhale.com" Type="http://schemas.openxmlformats.org/officeDocument/2006/relationships/hyperlink" Id="rId2"></Relationship><Relationship Target="../slideLayouts/slideLayout12.xml" Type="http://schemas.openxmlformats.org/officeDocument/2006/relationships/slideLayout" Id="rId1"></Relationship></Relationships>
</file>

<file path=ppt/slides/_rels/slide2.xml.rels><?xml version="1.0" encoding="UTF-8" ?><Relationships xmlns="http://schemas.openxmlformats.org/package/2006/relationships"><Relationship Target="../slideLayouts/slideLayout2.xml" Type="http://schemas.openxmlformats.org/officeDocument/2006/relationships/slideLayout" Id="rId1"></Relationship></Relationships>
</file>

<file path=ppt/slides/_rels/slide3.xml.rels><?xml version="1.0" encoding="UTF-8" ?><Relationships xmlns="http://schemas.openxmlformats.org/package/2006/relationships"><Relationship Target="../slideLayouts/slideLayout2.xml" Type="http://schemas.openxmlformats.org/officeDocument/2006/relationships/slideLayout" Id="rId1"></Relationship></Relationships>
</file>

<file path=ppt/slides/_rels/slide4.xml.rels><?xml version="1.0" encoding="UTF-8" ?><Relationships xmlns="http://schemas.openxmlformats.org/package/2006/relationships"><Relationship Target="../slideLayouts/slideLayout2.xml" Type="http://schemas.openxmlformats.org/officeDocument/2006/relationships/slideLayout" Id="rId1"></Relationship></Relationships>
</file>

<file path=ppt/slides/_rels/slide5.xml.rels><?xml version="1.0" encoding="UTF-8" ?><Relationships xmlns="http://schemas.openxmlformats.org/package/2006/relationships"><Relationship Target="../slideLayouts/slideLayout2.xml" Type="http://schemas.openxmlformats.org/officeDocument/2006/relationships/slideLayout" Id="rId1"></Relationship></Relationships>
</file>

<file path=ppt/slides/_rels/slide6.xml.rels><?xml version="1.0" encoding="UTF-8" ?><Relationships xmlns="http://schemas.openxmlformats.org/package/2006/relationships"><Relationship Target="../slideLayouts/slideLayout2.xml" Type="http://schemas.openxmlformats.org/officeDocument/2006/relationships/slideLayout" Id="rId1"></Relationship></Relationships>
</file>

<file path=ppt/slides/_rels/slide7.xml.rels><?xml version="1.0" encoding="UTF-8" ?><Relationships xmlns="http://schemas.openxmlformats.org/package/2006/relationships"><Relationship Target="../slideLayouts/slideLayout2.xml" Type="http://schemas.openxmlformats.org/officeDocument/2006/relationships/slideLayout" Id="rId1"></Relationship></Relationships>
</file>

<file path=ppt/slides/_rels/slide8.xml.rels><?xml version="1.0" encoding="UTF-8" ?><Relationships xmlns="http://schemas.openxmlformats.org/package/2006/relationships"><Relationship Target="../slideLayouts/slideLayout7.xml" Type="http://schemas.openxmlformats.org/officeDocument/2006/relationships/slideLayout" Id="rId1"></Relationship></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8D4ED7-D29B-4532-95C8-4376CC456CE2}"/>
              </a:ext>
            </a:extLst>
          </p:cNvPr>
          <p:cNvSpPr>
            <a:spLocks noGrp="1"/>
          </p:cNvSpPr>
          <p:nvPr>
            <p:ph type="ctrTitle"/>
          </p:nvPr>
        </p:nvSpPr>
        <p:spPr>
          <a:xfrm>
            <a:off x="576943" y="2743202"/>
            <a:ext cx="10831286" cy="1208312"/>
          </a:xfrm>
        </p:spPr>
        <p:txBody>
          <a:bodyPr/>
          <a:lstStyle/>
          <a:p>
            <a:pPr algn="ctr"/>
            <a:r>
              <a:rPr lang="en-US" sz="3600" b="1" i="1" dirty="0">
                <a:latin typeface="Times New Roman" panose="02020603050405020304" pitchFamily="18" charset="0"/>
                <a:cs typeface="Times New Roman" panose="02020603050405020304" pitchFamily="18" charset="0"/>
              </a:rPr>
              <a:t>Amicus </a:t>
            </a:r>
            <a:r>
              <a:rPr lang="en-US" sz="3600" b="1" dirty="0">
                <a:latin typeface="Times New Roman" panose="02020603050405020304" pitchFamily="18" charset="0"/>
                <a:cs typeface="Times New Roman" panose="02020603050405020304" pitchFamily="18" charset="0"/>
              </a:rPr>
              <a:t>Participation in Investment Arbitration</a:t>
            </a:r>
            <a:endParaRPr lang="en-US" sz="3600" b="1" i="1" dirty="0">
              <a:latin typeface="Times New Roman" panose="02020603050405020304" pitchFamily="18" charset="0"/>
              <a:cs typeface="Times New Roman" panose="02020603050405020304" pitchFamily="18" charset="0"/>
            </a:endParaRPr>
          </a:p>
        </p:txBody>
      </p:sp>
      <p:sp>
        <p:nvSpPr>
          <p:cNvPr id="3" name="Subtitle 2">
            <a:extLst>
              <a:ext uri="{FF2B5EF4-FFF2-40B4-BE49-F238E27FC236}">
                <a16:creationId xmlns:a16="http://schemas.microsoft.com/office/drawing/2014/main" id="{B2D630D7-4D16-49B9-AC7C-691110714923}"/>
              </a:ext>
            </a:extLst>
          </p:cNvPr>
          <p:cNvSpPr>
            <a:spLocks noGrp="1"/>
          </p:cNvSpPr>
          <p:nvPr>
            <p:ph type="subTitle" idx="1"/>
          </p:nvPr>
        </p:nvSpPr>
        <p:spPr>
          <a:xfrm>
            <a:off x="925285" y="5040086"/>
            <a:ext cx="4321025" cy="1392006"/>
          </a:xfrm>
        </p:spPr>
        <p:txBody>
          <a:bodyPr/>
          <a:lstStyle/>
          <a:p>
            <a:r>
              <a:rPr lang="en-US" sz="2000" dirty="0">
                <a:solidFill>
                  <a:schemeClr val="tx2">
                    <a:lumMod val="50000"/>
                  </a:schemeClr>
                </a:solidFill>
                <a:latin typeface="Times New Roman" panose="02020603050405020304" pitchFamily="18" charset="0"/>
                <a:cs typeface="Times New Roman" panose="02020603050405020304" pitchFamily="18" charset="0"/>
              </a:rPr>
              <a:t>Stephanie Forrest</a:t>
            </a:r>
          </a:p>
          <a:p>
            <a:r>
              <a:rPr lang="en-US" sz="2000" dirty="0">
                <a:solidFill>
                  <a:schemeClr val="tx2">
                    <a:lumMod val="50000"/>
                  </a:schemeClr>
                </a:solidFill>
                <a:latin typeface="Times New Roman" panose="02020603050405020304" pitchFamily="18" charset="0"/>
                <a:cs typeface="Times New Roman" panose="02020603050405020304" pitchFamily="18" charset="0"/>
                <a:hlinkClick r:id="rId2"/>
              </a:rPr>
              <a:t>Stephanie.Forrest@wilmerhale.com</a:t>
            </a:r>
            <a:endParaRPr lang="en-US" sz="2000" dirty="0">
              <a:solidFill>
                <a:schemeClr val="tx2">
                  <a:lumMod val="50000"/>
                </a:schemeClr>
              </a:solidFill>
              <a:latin typeface="Times New Roman" panose="02020603050405020304" pitchFamily="18" charset="0"/>
              <a:cs typeface="Times New Roman" panose="02020603050405020304" pitchFamily="18" charset="0"/>
            </a:endParaRPr>
          </a:p>
          <a:p>
            <a:r>
              <a:rPr lang="en-US" sz="2000" dirty="0">
                <a:solidFill>
                  <a:schemeClr val="tx2">
                    <a:lumMod val="50000"/>
                  </a:schemeClr>
                </a:solidFill>
                <a:latin typeface="Times New Roman" panose="02020603050405020304" pitchFamily="18" charset="0"/>
                <a:cs typeface="Times New Roman" panose="02020603050405020304" pitchFamily="18" charset="0"/>
              </a:rPr>
              <a:t>+44(0)20 7872 1641 </a:t>
            </a:r>
          </a:p>
        </p:txBody>
      </p:sp>
    </p:spTree>
    <p:extLst>
      <p:ext uri="{BB962C8B-B14F-4D97-AF65-F5344CB8AC3E}">
        <p14:creationId xmlns:p14="http://schemas.microsoft.com/office/powerpoint/2010/main" val="35437198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CBA4D3-663A-4ACF-8A26-33F04694CD80}"/>
              </a:ext>
            </a:extLst>
          </p:cNvPr>
          <p:cNvSpPr>
            <a:spLocks noGrp="1"/>
          </p:cNvSpPr>
          <p:nvPr>
            <p:ph type="title"/>
          </p:nvPr>
        </p:nvSpPr>
        <p:spPr>
          <a:xfrm>
            <a:off x="1422400" y="838200"/>
            <a:ext cx="10638420" cy="630936"/>
          </a:xfrm>
        </p:spPr>
        <p:txBody>
          <a:bodyPr/>
          <a:lstStyle/>
          <a:p>
            <a:r>
              <a:rPr lang="en-US" dirty="0"/>
              <a:t>History of </a:t>
            </a:r>
            <a:r>
              <a:rPr lang="en-US" i="1" dirty="0"/>
              <a:t>Amicus </a:t>
            </a:r>
            <a:r>
              <a:rPr lang="en-US" dirty="0"/>
              <a:t>Participation - Overview</a:t>
            </a:r>
          </a:p>
        </p:txBody>
      </p:sp>
      <p:sp>
        <p:nvSpPr>
          <p:cNvPr id="3" name="Content Placeholder 2">
            <a:extLst>
              <a:ext uri="{FF2B5EF4-FFF2-40B4-BE49-F238E27FC236}">
                <a16:creationId xmlns:a16="http://schemas.microsoft.com/office/drawing/2014/main" id="{C2A3B1AE-B5F9-44C7-B89D-E717985C2859}"/>
              </a:ext>
            </a:extLst>
          </p:cNvPr>
          <p:cNvSpPr>
            <a:spLocks noGrp="1"/>
          </p:cNvSpPr>
          <p:nvPr>
            <p:ph idx="1"/>
          </p:nvPr>
        </p:nvSpPr>
        <p:spPr>
          <a:xfrm>
            <a:off x="1103727" y="1469136"/>
            <a:ext cx="10287901" cy="4525963"/>
          </a:xfrm>
        </p:spPr>
        <p:txBody>
          <a:bodyPr/>
          <a:lstStyle/>
          <a:p>
            <a:pPr marL="342900" lvl="0" indent="-342900">
              <a:buFont typeface="Arial" panose="020B0604020202020204" pitchFamily="34" charset="0"/>
              <a:buChar char="•"/>
            </a:pPr>
            <a:r>
              <a:rPr lang="en-US" b="1" dirty="0"/>
              <a:t>First reported amicus application in 2001 – </a:t>
            </a:r>
            <a:r>
              <a:rPr lang="en-US" b="1" i="1" dirty="0"/>
              <a:t>Methanex v. US</a:t>
            </a:r>
            <a:endParaRPr lang="en-US" i="1" dirty="0"/>
          </a:p>
          <a:p>
            <a:pPr marL="798513" lvl="1" indent="-338138">
              <a:buFont typeface="Courier New" panose="02070309020205020404" pitchFamily="49" charset="0"/>
              <a:buChar char="o"/>
            </a:pPr>
            <a:r>
              <a:rPr lang="en-US" dirty="0"/>
              <a:t>In the absence of any express provisions allowing </a:t>
            </a:r>
            <a:r>
              <a:rPr lang="en-US" i="1" dirty="0"/>
              <a:t>amicus </a:t>
            </a:r>
            <a:r>
              <a:rPr lang="en-US" dirty="0"/>
              <a:t>participation, the </a:t>
            </a:r>
            <a:r>
              <a:rPr lang="en-US" i="1" dirty="0"/>
              <a:t>Methanex </a:t>
            </a:r>
            <a:r>
              <a:rPr lang="en-US" dirty="0"/>
              <a:t>tribunal interpreted its general procedural powers in Article 15(1) of the </a:t>
            </a:r>
            <a:r>
              <a:rPr lang="en-US" dirty="0" err="1"/>
              <a:t>UNCITRAL</a:t>
            </a:r>
            <a:r>
              <a:rPr lang="en-US" dirty="0"/>
              <a:t> Rules to grant permission to the </a:t>
            </a:r>
            <a:r>
              <a:rPr lang="en-US" i="1" dirty="0"/>
              <a:t>amicus </a:t>
            </a:r>
            <a:r>
              <a:rPr lang="en-US" dirty="0"/>
              <a:t>applicants.</a:t>
            </a:r>
          </a:p>
          <a:p>
            <a:pPr marL="798513" lvl="1" indent="-338138">
              <a:buFont typeface="Courier New" panose="02070309020205020404" pitchFamily="49" charset="0"/>
              <a:buChar char="o"/>
            </a:pPr>
            <a:r>
              <a:rPr lang="en-US" dirty="0"/>
              <a:t>Increasing number of </a:t>
            </a:r>
            <a:r>
              <a:rPr lang="en-US" i="1" dirty="0"/>
              <a:t>amicus </a:t>
            </a:r>
            <a:r>
              <a:rPr lang="en-US" dirty="0"/>
              <a:t>applications since.</a:t>
            </a:r>
          </a:p>
          <a:p>
            <a:pPr marL="798513" lvl="1" indent="-338138">
              <a:buFont typeface="Courier New" panose="02070309020205020404" pitchFamily="49" charset="0"/>
              <a:buChar char="o"/>
            </a:pPr>
            <a:endParaRPr lang="en-US" dirty="0"/>
          </a:p>
          <a:p>
            <a:pPr marL="342900" indent="-342900">
              <a:buFont typeface="Arial" panose="020B0604020202020204" pitchFamily="34" charset="0"/>
              <a:buChar char="•"/>
            </a:pPr>
            <a:r>
              <a:rPr lang="en-US" b="1" dirty="0"/>
              <a:t>Followed by new instruments and amendments to institutional rules:</a:t>
            </a:r>
          </a:p>
          <a:p>
            <a:pPr marL="746125" lvl="1" indent="-342900">
              <a:buFont typeface="Arial" panose="020B0604020202020204" pitchFamily="34" charset="0"/>
              <a:buChar char="•"/>
            </a:pPr>
            <a:r>
              <a:rPr lang="en-US" dirty="0"/>
              <a:t>FTC Statement</a:t>
            </a:r>
          </a:p>
          <a:p>
            <a:pPr marL="746125" lvl="1" indent="-342900">
              <a:buFont typeface="Arial" panose="020B0604020202020204" pitchFamily="34" charset="0"/>
              <a:buChar char="•"/>
            </a:pPr>
            <a:r>
              <a:rPr lang="en-US" dirty="0"/>
              <a:t>2006 ICSID Arbitration Rules</a:t>
            </a:r>
          </a:p>
          <a:p>
            <a:pPr marL="746125" lvl="1" indent="-342900">
              <a:buFont typeface="Arial" panose="020B0604020202020204" pitchFamily="34" charset="0"/>
              <a:buChar char="•"/>
            </a:pPr>
            <a:r>
              <a:rPr lang="en-US" dirty="0" err="1"/>
              <a:t>UNCITRAL</a:t>
            </a:r>
            <a:r>
              <a:rPr lang="en-US" dirty="0"/>
              <a:t> Rules on Transparency</a:t>
            </a:r>
          </a:p>
          <a:p>
            <a:pPr marL="746125" lvl="1" indent="-342900">
              <a:buFont typeface="Arial" panose="020B0604020202020204" pitchFamily="34" charset="0"/>
              <a:buChar char="•"/>
            </a:pPr>
            <a:r>
              <a:rPr lang="en-US" dirty="0"/>
              <a:t>New generation investment treaties (US and Canada Model </a:t>
            </a:r>
            <a:r>
              <a:rPr lang="en-US" dirty="0" err="1"/>
              <a:t>BITs</a:t>
            </a:r>
            <a:r>
              <a:rPr lang="en-US" dirty="0"/>
              <a:t>)</a:t>
            </a:r>
          </a:p>
          <a:p>
            <a:pPr marL="342900" indent="-342900">
              <a:buFont typeface="Arial" panose="020B0604020202020204" pitchFamily="34" charset="0"/>
              <a:buChar char="•"/>
            </a:pPr>
            <a:endParaRPr lang="en-US" sz="2000" dirty="0"/>
          </a:p>
          <a:p>
            <a:pPr marL="342900" indent="-342900">
              <a:spcBef>
                <a:spcPts val="0"/>
              </a:spcBef>
              <a:spcAft>
                <a:spcPts val="1200"/>
              </a:spcAft>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483B8B32-CC49-43BB-9016-0DA19783E183}"/>
              </a:ext>
            </a:extLst>
          </p:cNvPr>
          <p:cNvSpPr>
            <a:spLocks noGrp="1"/>
          </p:cNvSpPr>
          <p:nvPr>
            <p:ph type="sldNum" sz="quarter" idx="4"/>
          </p:nvPr>
        </p:nvSpPr>
        <p:spPr/>
        <p:txBody>
          <a:bodyPr/>
          <a:lstStyle/>
          <a:p>
            <a:fld id="{DE05D822-1D44-45CB-9640-04D115F33501}" type="slidenum">
              <a:rPr lang="en-US" smtClean="0"/>
              <a:t>2</a:t>
            </a:fld>
            <a:endParaRPr lang="en-US" dirty="0"/>
          </a:p>
        </p:txBody>
      </p:sp>
    </p:spTree>
    <p:extLst>
      <p:ext uri="{BB962C8B-B14F-4D97-AF65-F5344CB8AC3E}">
        <p14:creationId xmlns:p14="http://schemas.microsoft.com/office/powerpoint/2010/main" val="18227930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7112CA-AAEB-42FF-A7BE-CE6A8C1E3464}"/>
              </a:ext>
            </a:extLst>
          </p:cNvPr>
          <p:cNvSpPr>
            <a:spLocks noGrp="1"/>
          </p:cNvSpPr>
          <p:nvPr>
            <p:ph type="title"/>
          </p:nvPr>
        </p:nvSpPr>
        <p:spPr/>
        <p:txBody>
          <a:bodyPr/>
          <a:lstStyle/>
          <a:p>
            <a:r>
              <a:rPr lang="en-US" dirty="0"/>
              <a:t>Three Trends Identified</a:t>
            </a:r>
          </a:p>
        </p:txBody>
      </p:sp>
      <p:sp>
        <p:nvSpPr>
          <p:cNvPr id="3" name="Content Placeholder 2">
            <a:extLst>
              <a:ext uri="{FF2B5EF4-FFF2-40B4-BE49-F238E27FC236}">
                <a16:creationId xmlns:a16="http://schemas.microsoft.com/office/drawing/2014/main" id="{9B062C98-C243-4062-BAC3-1876C7DC15E8}"/>
              </a:ext>
            </a:extLst>
          </p:cNvPr>
          <p:cNvSpPr>
            <a:spLocks noGrp="1"/>
          </p:cNvSpPr>
          <p:nvPr>
            <p:ph idx="1"/>
          </p:nvPr>
        </p:nvSpPr>
        <p:spPr/>
        <p:txBody>
          <a:bodyPr/>
          <a:lstStyle/>
          <a:p>
            <a:pPr marL="342900" lvl="0" indent="-342900">
              <a:buFont typeface="Arial" panose="020B0604020202020204" pitchFamily="34" charset="0"/>
              <a:buChar char="•"/>
            </a:pPr>
            <a:r>
              <a:rPr lang="en-US" sz="2800" dirty="0"/>
              <a:t>Investment tribunals permit </a:t>
            </a:r>
            <a:r>
              <a:rPr lang="en-US" sz="2800" i="1" dirty="0"/>
              <a:t>amicus</a:t>
            </a:r>
            <a:r>
              <a:rPr lang="en-US" sz="2800" dirty="0"/>
              <a:t> participation without any basis for doing so in the institutional arbitral rules or other applicable instrument.</a:t>
            </a:r>
          </a:p>
          <a:p>
            <a:pPr marL="342900" lvl="0" indent="-342900">
              <a:buFont typeface="Arial" panose="020B0604020202020204" pitchFamily="34" charset="0"/>
              <a:buChar char="•"/>
            </a:pPr>
            <a:r>
              <a:rPr lang="en-US" sz="2800" dirty="0"/>
              <a:t>Investment tribunals consider the public interest in the subject-matter of the dispute as a relevant factor for </a:t>
            </a:r>
            <a:r>
              <a:rPr lang="en-US" sz="2800" i="1" dirty="0"/>
              <a:t>amicus </a:t>
            </a:r>
            <a:r>
              <a:rPr lang="en-US" sz="2800" dirty="0"/>
              <a:t>participation.</a:t>
            </a:r>
          </a:p>
          <a:p>
            <a:pPr marL="342900" indent="-342900">
              <a:buFont typeface="Arial" panose="020B0604020202020204" pitchFamily="34" charset="0"/>
              <a:buChar char="•"/>
            </a:pPr>
            <a:r>
              <a:rPr lang="en-US" sz="2800" dirty="0"/>
              <a:t>Amendments to institutional arbitral rules include more detailed provisions for </a:t>
            </a:r>
            <a:r>
              <a:rPr lang="en-US" sz="2800" i="1" dirty="0"/>
              <a:t>amicus </a:t>
            </a:r>
            <a:r>
              <a:rPr lang="en-US" sz="2800" dirty="0"/>
              <a:t>participation.</a:t>
            </a:r>
          </a:p>
          <a:p>
            <a:endParaRPr lang="en-US" dirty="0"/>
          </a:p>
        </p:txBody>
      </p:sp>
      <p:sp>
        <p:nvSpPr>
          <p:cNvPr id="4" name="Slide Number Placeholder 3">
            <a:extLst>
              <a:ext uri="{FF2B5EF4-FFF2-40B4-BE49-F238E27FC236}">
                <a16:creationId xmlns:a16="http://schemas.microsoft.com/office/drawing/2014/main" id="{79659634-F928-42A5-AEE6-0FE515AA1AF1}"/>
              </a:ext>
            </a:extLst>
          </p:cNvPr>
          <p:cNvSpPr>
            <a:spLocks noGrp="1"/>
          </p:cNvSpPr>
          <p:nvPr>
            <p:ph type="sldNum" sz="quarter" idx="4"/>
          </p:nvPr>
        </p:nvSpPr>
        <p:spPr/>
        <p:txBody>
          <a:bodyPr/>
          <a:lstStyle/>
          <a:p>
            <a:fld id="{DE05D822-1D44-45CB-9640-04D115F33501}" type="slidenum">
              <a:rPr lang="en-US" smtClean="0"/>
              <a:t>3</a:t>
            </a:fld>
            <a:endParaRPr lang="en-US" dirty="0"/>
          </a:p>
        </p:txBody>
      </p:sp>
    </p:spTree>
    <p:extLst>
      <p:ext uri="{BB962C8B-B14F-4D97-AF65-F5344CB8AC3E}">
        <p14:creationId xmlns:p14="http://schemas.microsoft.com/office/powerpoint/2010/main" val="3216888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7090A3-4249-4225-ACAB-30FA85BFAE43}"/>
              </a:ext>
            </a:extLst>
          </p:cNvPr>
          <p:cNvSpPr>
            <a:spLocks noGrp="1"/>
          </p:cNvSpPr>
          <p:nvPr>
            <p:ph type="title"/>
          </p:nvPr>
        </p:nvSpPr>
        <p:spPr>
          <a:xfrm>
            <a:off x="1422400" y="838200"/>
            <a:ext cx="10553700" cy="630936"/>
          </a:xfrm>
        </p:spPr>
        <p:txBody>
          <a:bodyPr/>
          <a:lstStyle/>
          <a:p>
            <a:r>
              <a:rPr lang="en-US" dirty="0"/>
              <a:t>Authority to Allow </a:t>
            </a:r>
            <a:r>
              <a:rPr lang="en-US" i="1" dirty="0"/>
              <a:t>Amicus </a:t>
            </a:r>
            <a:r>
              <a:rPr lang="en-US" dirty="0"/>
              <a:t>Participation?</a:t>
            </a:r>
          </a:p>
        </p:txBody>
      </p:sp>
      <p:sp>
        <p:nvSpPr>
          <p:cNvPr id="3" name="Content Placeholder 2">
            <a:extLst>
              <a:ext uri="{FF2B5EF4-FFF2-40B4-BE49-F238E27FC236}">
                <a16:creationId xmlns:a16="http://schemas.microsoft.com/office/drawing/2014/main" id="{EFF3D8C6-BA41-4EAB-B654-D562A4262159}"/>
              </a:ext>
            </a:extLst>
          </p:cNvPr>
          <p:cNvSpPr>
            <a:spLocks noGrp="1"/>
          </p:cNvSpPr>
          <p:nvPr>
            <p:ph idx="1"/>
          </p:nvPr>
        </p:nvSpPr>
        <p:spPr/>
        <p:txBody>
          <a:bodyPr/>
          <a:lstStyle/>
          <a:p>
            <a:pPr marL="342900" indent="-342900">
              <a:buFont typeface="Arial" panose="020B0604020202020204" pitchFamily="34" charset="0"/>
              <a:buChar char="•"/>
            </a:pPr>
            <a:r>
              <a:rPr lang="en-US" sz="2800" b="1" dirty="0"/>
              <a:t>Institutional arbitral rules with no provisions </a:t>
            </a:r>
            <a:r>
              <a:rPr lang="en-US" sz="2800" dirty="0"/>
              <a:t>on </a:t>
            </a:r>
            <a:r>
              <a:rPr lang="en-US" sz="2800" i="1" dirty="0"/>
              <a:t>amicus</a:t>
            </a:r>
            <a:endParaRPr lang="en-US" sz="2800" dirty="0"/>
          </a:p>
          <a:p>
            <a:pPr marL="746125" lvl="1" indent="-342900">
              <a:buFont typeface="Arial" panose="020B0604020202020204" pitchFamily="34" charset="0"/>
              <a:buChar char="•"/>
            </a:pPr>
            <a:r>
              <a:rPr lang="en-US" sz="2400" dirty="0"/>
              <a:t>The 1976 and 2010 versions of the </a:t>
            </a:r>
            <a:r>
              <a:rPr lang="en-US" sz="2400" dirty="0" err="1"/>
              <a:t>UNCITRAL</a:t>
            </a:r>
            <a:r>
              <a:rPr lang="en-US" sz="2400" dirty="0"/>
              <a:t> Rules </a:t>
            </a:r>
          </a:p>
          <a:p>
            <a:pPr marL="746125" lvl="1" indent="-342900">
              <a:buFont typeface="Arial" panose="020B0604020202020204" pitchFamily="34" charset="0"/>
              <a:buChar char="•"/>
            </a:pPr>
            <a:r>
              <a:rPr lang="en-US" sz="2400" dirty="0"/>
              <a:t>The ICC Arbitration Rules</a:t>
            </a:r>
          </a:p>
          <a:p>
            <a:pPr marL="746125" lvl="1" indent="-342900">
              <a:buFont typeface="Arial" panose="020B0604020202020204" pitchFamily="34" charset="0"/>
              <a:buChar char="•"/>
            </a:pPr>
            <a:r>
              <a:rPr lang="en-US" sz="2400" dirty="0"/>
              <a:t>The rules of virtually all other international arbitral institutions (with the exception of </a:t>
            </a:r>
            <a:r>
              <a:rPr lang="en-US" sz="2400" dirty="0" err="1"/>
              <a:t>SIAC</a:t>
            </a:r>
            <a:r>
              <a:rPr lang="en-US" sz="2400" dirty="0"/>
              <a:t> Investment Arbitration Rules and 2017 SCC Rules)</a:t>
            </a:r>
          </a:p>
          <a:p>
            <a:pPr marL="342900" indent="-342900">
              <a:buFont typeface="Arial" panose="020B0604020202020204" pitchFamily="34" charset="0"/>
              <a:buChar char="•"/>
            </a:pPr>
            <a:r>
              <a:rPr lang="en-US" sz="2800" b="1" dirty="0"/>
              <a:t>Instruments allowing </a:t>
            </a:r>
            <a:r>
              <a:rPr lang="en-US" sz="2800" b="1" i="1" dirty="0"/>
              <a:t>amicus </a:t>
            </a:r>
            <a:r>
              <a:rPr lang="en-US" sz="2800" b="1" dirty="0"/>
              <a:t>participation</a:t>
            </a:r>
          </a:p>
          <a:p>
            <a:pPr marL="746125" lvl="1" indent="-342900">
              <a:buFont typeface="Arial" panose="020B0604020202020204" pitchFamily="34" charset="0"/>
              <a:buChar char="•"/>
            </a:pPr>
            <a:r>
              <a:rPr lang="en-US" sz="2400" dirty="0"/>
              <a:t>FTC Statement</a:t>
            </a:r>
          </a:p>
          <a:p>
            <a:pPr marL="746125" lvl="1" indent="-342900">
              <a:buFont typeface="Arial" panose="020B0604020202020204" pitchFamily="34" charset="0"/>
              <a:buChar char="•"/>
            </a:pPr>
            <a:r>
              <a:rPr lang="en-US" sz="2400" dirty="0"/>
              <a:t>2006 ICSID Arbitration Rules and Additional Facility Rules</a:t>
            </a:r>
          </a:p>
          <a:p>
            <a:pPr marL="746125" lvl="1" indent="-342900">
              <a:buFont typeface="Arial" panose="020B0604020202020204" pitchFamily="34" charset="0"/>
              <a:buChar char="•"/>
            </a:pPr>
            <a:r>
              <a:rPr lang="en-US" sz="2400" dirty="0" err="1"/>
              <a:t>UNCITRAL</a:t>
            </a:r>
            <a:r>
              <a:rPr lang="en-US" sz="2400" dirty="0"/>
              <a:t> Rules on Transparency</a:t>
            </a:r>
          </a:p>
          <a:p>
            <a:pPr marL="746125" lvl="1" indent="-342900">
              <a:buFont typeface="Arial" panose="020B0604020202020204" pitchFamily="34" charset="0"/>
              <a:buChar char="•"/>
            </a:pPr>
            <a:endParaRPr lang="en-US" sz="2400" dirty="0"/>
          </a:p>
          <a:p>
            <a:pPr marL="746125" lvl="1" indent="-342900">
              <a:buFont typeface="Arial" panose="020B0604020202020204" pitchFamily="34" charset="0"/>
              <a:buChar char="•"/>
            </a:pPr>
            <a:endParaRPr lang="en-US" sz="2400" dirty="0"/>
          </a:p>
          <a:p>
            <a:endParaRPr lang="en-US" dirty="0"/>
          </a:p>
        </p:txBody>
      </p:sp>
      <p:sp>
        <p:nvSpPr>
          <p:cNvPr id="4" name="Slide Number Placeholder 3">
            <a:extLst>
              <a:ext uri="{FF2B5EF4-FFF2-40B4-BE49-F238E27FC236}">
                <a16:creationId xmlns:a16="http://schemas.microsoft.com/office/drawing/2014/main" id="{2AFCC3D6-247C-419D-9ACF-AD425F3A0D63}"/>
              </a:ext>
            </a:extLst>
          </p:cNvPr>
          <p:cNvSpPr>
            <a:spLocks noGrp="1"/>
          </p:cNvSpPr>
          <p:nvPr>
            <p:ph type="sldNum" sz="quarter" idx="4"/>
          </p:nvPr>
        </p:nvSpPr>
        <p:spPr/>
        <p:txBody>
          <a:bodyPr/>
          <a:lstStyle/>
          <a:p>
            <a:fld id="{DE05D822-1D44-45CB-9640-04D115F33501}" type="slidenum">
              <a:rPr lang="en-US" smtClean="0"/>
              <a:t>4</a:t>
            </a:fld>
            <a:endParaRPr lang="en-US" dirty="0"/>
          </a:p>
        </p:txBody>
      </p:sp>
      <p:sp>
        <p:nvSpPr>
          <p:cNvPr id="5" name="Footer Placeholder 4">
            <a:extLst>
              <a:ext uri="{FF2B5EF4-FFF2-40B4-BE49-F238E27FC236}">
                <a16:creationId xmlns:a16="http://schemas.microsoft.com/office/drawing/2014/main" id="{9D21F830-5566-4077-9957-4F7038E4F636}"/>
              </a:ext>
            </a:extLst>
          </p:cNvPr>
          <p:cNvSpPr>
            <a:spLocks noGrp="1"/>
          </p:cNvSpPr>
          <p:nvPr>
            <p:ph type="ftr" sz="quarter" idx="3"/>
          </p:nvPr>
        </p:nvSpPr>
        <p:spPr/>
        <p:txBody>
          <a:bodyPr/>
          <a:lstStyle/>
          <a:p>
            <a:endParaRPr lang="en-US" dirty="0"/>
          </a:p>
        </p:txBody>
      </p:sp>
    </p:spTree>
    <p:extLst>
      <p:ext uri="{BB962C8B-B14F-4D97-AF65-F5344CB8AC3E}">
        <p14:creationId xmlns:p14="http://schemas.microsoft.com/office/powerpoint/2010/main" val="553856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A70059-4BC3-4758-9DD2-931938D8E3B7}"/>
              </a:ext>
            </a:extLst>
          </p:cNvPr>
          <p:cNvSpPr>
            <a:spLocks noGrp="1"/>
          </p:cNvSpPr>
          <p:nvPr>
            <p:ph type="title"/>
          </p:nvPr>
        </p:nvSpPr>
        <p:spPr/>
        <p:txBody>
          <a:bodyPr/>
          <a:lstStyle/>
          <a:p>
            <a:r>
              <a:rPr lang="en-US" dirty="0"/>
              <a:t>The Public Interest Criterion - </a:t>
            </a:r>
          </a:p>
        </p:txBody>
      </p:sp>
      <p:sp>
        <p:nvSpPr>
          <p:cNvPr id="3" name="Content Placeholder 2">
            <a:extLst>
              <a:ext uri="{FF2B5EF4-FFF2-40B4-BE49-F238E27FC236}">
                <a16:creationId xmlns:a16="http://schemas.microsoft.com/office/drawing/2014/main" id="{D99B1435-4D91-43FC-88E6-A4FFB1BB1CC4}"/>
              </a:ext>
            </a:extLst>
          </p:cNvPr>
          <p:cNvSpPr>
            <a:spLocks noGrp="1"/>
          </p:cNvSpPr>
          <p:nvPr>
            <p:ph idx="1"/>
          </p:nvPr>
        </p:nvSpPr>
        <p:spPr>
          <a:xfrm>
            <a:off x="1422400" y="1600204"/>
            <a:ext cx="10528300" cy="4525963"/>
          </a:xfrm>
        </p:spPr>
        <p:txBody>
          <a:bodyPr/>
          <a:lstStyle/>
          <a:p>
            <a:pPr marL="342900" lvl="0" indent="-342900">
              <a:buFont typeface="Arial" panose="020B0604020202020204" pitchFamily="34" charset="0"/>
              <a:buChar char="•"/>
            </a:pPr>
            <a:r>
              <a:rPr lang="en-US" b="1" dirty="0"/>
              <a:t>Expressly required by the FTC Statement and </a:t>
            </a:r>
            <a:r>
              <a:rPr lang="en-US" b="1" dirty="0" err="1"/>
              <a:t>UNCITRAL</a:t>
            </a:r>
            <a:r>
              <a:rPr lang="en-US" b="1" dirty="0"/>
              <a:t> Rules on Transparency</a:t>
            </a:r>
          </a:p>
          <a:p>
            <a:pPr marL="746125" lvl="1" indent="-342900">
              <a:buFont typeface="Arial" panose="020B0604020202020204" pitchFamily="34" charset="0"/>
              <a:buChar char="•"/>
            </a:pPr>
            <a:r>
              <a:rPr lang="en-US" dirty="0"/>
              <a:t>E.g. “Where the Rules on Transparency provide for the arbitral tribunal to exercise discretion, the arbitral tribunal in exercising such discretion shall take into account ... [t]he public interest in transparency in treaty-based investor-State arbitration and in the particular arbitral proceedings.” (A</a:t>
            </a:r>
            <a:r>
              <a:rPr lang="en-US" sz="1800" dirty="0"/>
              <a:t>rticle 1(4)(a):, </a:t>
            </a:r>
            <a:r>
              <a:rPr lang="en-US" sz="1800" dirty="0" err="1"/>
              <a:t>UNCITRAL</a:t>
            </a:r>
            <a:r>
              <a:rPr lang="en-US" sz="1800" dirty="0"/>
              <a:t> Rules on Transparency)</a:t>
            </a:r>
          </a:p>
          <a:p>
            <a:pPr marL="342900" lvl="0" indent="-342900">
              <a:buFont typeface="Arial" panose="020B0604020202020204" pitchFamily="34" charset="0"/>
              <a:buChar char="•"/>
            </a:pPr>
            <a:r>
              <a:rPr lang="en-US" b="1" dirty="0"/>
              <a:t>Still considered by some tribunals operating under other instruments:</a:t>
            </a:r>
          </a:p>
          <a:p>
            <a:pPr marL="746125" lvl="1" indent="-342900">
              <a:buFont typeface="Arial" panose="020B0604020202020204" pitchFamily="34" charset="0"/>
              <a:buChar char="•"/>
            </a:pPr>
            <a:r>
              <a:rPr lang="en-US" i="1" dirty="0"/>
              <a:t>Methanex v US</a:t>
            </a:r>
          </a:p>
          <a:p>
            <a:pPr marL="746125" lvl="1" indent="-342900">
              <a:buFont typeface="Arial" panose="020B0604020202020204" pitchFamily="34" charset="0"/>
              <a:buChar char="•"/>
            </a:pPr>
            <a:r>
              <a:rPr lang="en-US" i="1" dirty="0"/>
              <a:t>Vivendi v Argentina</a:t>
            </a:r>
          </a:p>
          <a:p>
            <a:pPr marL="746125" lvl="1" indent="-342900">
              <a:buFont typeface="Arial" panose="020B0604020202020204" pitchFamily="34" charset="0"/>
              <a:buChar char="•"/>
            </a:pPr>
            <a:r>
              <a:rPr lang="en-US" i="1" dirty="0" err="1"/>
              <a:t>Biwater</a:t>
            </a:r>
            <a:r>
              <a:rPr lang="en-US" i="1" dirty="0"/>
              <a:t> </a:t>
            </a:r>
            <a:r>
              <a:rPr lang="en-US" i="1" dirty="0" err="1"/>
              <a:t>Gauff</a:t>
            </a:r>
            <a:r>
              <a:rPr lang="en-US" i="1" dirty="0"/>
              <a:t> v Argentina</a:t>
            </a:r>
          </a:p>
          <a:p>
            <a:pPr marL="746125" lvl="1" indent="-342900">
              <a:buFont typeface="Arial" panose="020B0604020202020204" pitchFamily="34" charset="0"/>
              <a:buChar char="•"/>
            </a:pPr>
            <a:r>
              <a:rPr lang="en-US" i="1" dirty="0"/>
              <a:t>Philip Morris v Uruguay</a:t>
            </a:r>
          </a:p>
          <a:p>
            <a:pPr marL="746125" lvl="1" indent="-342900">
              <a:buFont typeface="Arial" panose="020B0604020202020204" pitchFamily="34" charset="0"/>
              <a:buChar char="•"/>
            </a:pPr>
            <a:endParaRPr lang="en-US" sz="1800" i="1" dirty="0"/>
          </a:p>
          <a:p>
            <a:pPr marL="342900" lvl="0" indent="-342900">
              <a:buFont typeface="Arial" panose="020B0604020202020204" pitchFamily="34" charset="0"/>
              <a:buChar char="•"/>
            </a:pPr>
            <a:r>
              <a:rPr lang="en-US" sz="1800" dirty="0"/>
              <a:t>/</a:t>
            </a:r>
          </a:p>
        </p:txBody>
      </p:sp>
      <p:sp>
        <p:nvSpPr>
          <p:cNvPr id="4" name="Slide Number Placeholder 3">
            <a:extLst>
              <a:ext uri="{FF2B5EF4-FFF2-40B4-BE49-F238E27FC236}">
                <a16:creationId xmlns:a16="http://schemas.microsoft.com/office/drawing/2014/main" id="{6A8098DB-A53D-4A10-AE59-B3911C511BB2}"/>
              </a:ext>
            </a:extLst>
          </p:cNvPr>
          <p:cNvSpPr>
            <a:spLocks noGrp="1"/>
          </p:cNvSpPr>
          <p:nvPr>
            <p:ph type="sldNum" sz="quarter" idx="4"/>
          </p:nvPr>
        </p:nvSpPr>
        <p:spPr/>
        <p:txBody>
          <a:bodyPr/>
          <a:lstStyle/>
          <a:p>
            <a:fld id="{DE05D822-1D44-45CB-9640-04D115F33501}" type="slidenum">
              <a:rPr lang="en-US" smtClean="0"/>
              <a:pPr/>
              <a:t>5</a:t>
            </a:fld>
            <a:endParaRPr lang="en-US" dirty="0"/>
          </a:p>
        </p:txBody>
      </p:sp>
    </p:spTree>
    <p:extLst>
      <p:ext uri="{BB962C8B-B14F-4D97-AF65-F5344CB8AC3E}">
        <p14:creationId xmlns:p14="http://schemas.microsoft.com/office/powerpoint/2010/main" val="16195111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EB3F2C-2109-45A1-8BB5-E451CB6D7DBE}"/>
              </a:ext>
            </a:extLst>
          </p:cNvPr>
          <p:cNvSpPr>
            <a:spLocks noGrp="1"/>
          </p:cNvSpPr>
          <p:nvPr>
            <p:ph type="title"/>
          </p:nvPr>
        </p:nvSpPr>
        <p:spPr/>
        <p:txBody>
          <a:bodyPr/>
          <a:lstStyle/>
          <a:p>
            <a:r>
              <a:rPr lang="en-US" i="1" dirty="0"/>
              <a:t>Methanex v U.S. </a:t>
            </a:r>
          </a:p>
        </p:txBody>
      </p:sp>
      <p:sp>
        <p:nvSpPr>
          <p:cNvPr id="3" name="Content Placeholder 2">
            <a:extLst>
              <a:ext uri="{FF2B5EF4-FFF2-40B4-BE49-F238E27FC236}">
                <a16:creationId xmlns:a16="http://schemas.microsoft.com/office/drawing/2014/main" id="{95B9F4A5-B4D4-4D5B-87BC-57E002073D95}"/>
              </a:ext>
            </a:extLst>
          </p:cNvPr>
          <p:cNvSpPr>
            <a:spLocks noGrp="1"/>
          </p:cNvSpPr>
          <p:nvPr>
            <p:ph idx="1"/>
          </p:nvPr>
        </p:nvSpPr>
        <p:spPr/>
        <p:txBody>
          <a:bodyPr/>
          <a:lstStyle/>
          <a:p>
            <a:r>
              <a:rPr lang="en-US" dirty="0"/>
              <a:t>“[T]here is an undoubtedly public interest in this arbitration. The substantive issues extend far beyond those raised by the usual transnational arbitration between commercial parties. This is not merely because one of the Disputing Parties is a State: there are of course disputes involving States which are of no greater interest in this arbitration than a dispute between private persons. The public interest in this arbitration arises from its subject-matter … There is also a broader process argument … [the] arbitral process could benefit from being perceived as more open or transparent; or conversely be harmed if seen as unduly secretive. In this regard, the Tribunal’s willingness to receive </a:t>
            </a:r>
            <a:r>
              <a:rPr lang="en-US" i="1" dirty="0"/>
              <a:t>amicus </a:t>
            </a:r>
            <a:r>
              <a:rPr lang="en-US" dirty="0"/>
              <a:t>submissions might support the process in general and this arbitration in particular, whereas a blanket refusal could do positive harm.”</a:t>
            </a:r>
            <a:endParaRPr lang="en-US" sz="2800" dirty="0"/>
          </a:p>
        </p:txBody>
      </p:sp>
      <p:sp>
        <p:nvSpPr>
          <p:cNvPr id="4" name="Slide Number Placeholder 3">
            <a:extLst>
              <a:ext uri="{FF2B5EF4-FFF2-40B4-BE49-F238E27FC236}">
                <a16:creationId xmlns:a16="http://schemas.microsoft.com/office/drawing/2014/main" id="{77AA25D5-F17B-4C44-8B43-E5E6F1B0575E}"/>
              </a:ext>
            </a:extLst>
          </p:cNvPr>
          <p:cNvSpPr>
            <a:spLocks noGrp="1"/>
          </p:cNvSpPr>
          <p:nvPr>
            <p:ph type="sldNum" sz="quarter" idx="4"/>
          </p:nvPr>
        </p:nvSpPr>
        <p:spPr/>
        <p:txBody>
          <a:bodyPr/>
          <a:lstStyle/>
          <a:p>
            <a:fld id="{DE05D822-1D44-45CB-9640-04D115F33501}" type="slidenum">
              <a:rPr lang="en-US" smtClean="0"/>
              <a:t>6</a:t>
            </a:fld>
            <a:endParaRPr lang="en-US" dirty="0"/>
          </a:p>
        </p:txBody>
      </p:sp>
      <p:sp>
        <p:nvSpPr>
          <p:cNvPr id="5" name="Footer Placeholder 4">
            <a:extLst>
              <a:ext uri="{FF2B5EF4-FFF2-40B4-BE49-F238E27FC236}">
                <a16:creationId xmlns:a16="http://schemas.microsoft.com/office/drawing/2014/main" id="{B4339112-7977-4E4F-A58C-EC540AFCEDA3}"/>
              </a:ext>
            </a:extLst>
          </p:cNvPr>
          <p:cNvSpPr>
            <a:spLocks noGrp="1"/>
          </p:cNvSpPr>
          <p:nvPr>
            <p:ph type="ftr" sz="quarter" idx="3"/>
          </p:nvPr>
        </p:nvSpPr>
        <p:spPr/>
        <p:txBody>
          <a:bodyPr/>
          <a:lstStyle/>
          <a:p>
            <a:r>
              <a:rPr lang="en-US"/>
              <a:t>Privileged and Confidential:  Attorney-Client Communication</a:t>
            </a:r>
            <a:endParaRPr lang="en-US" dirty="0"/>
          </a:p>
        </p:txBody>
      </p:sp>
    </p:spTree>
    <p:extLst>
      <p:ext uri="{BB962C8B-B14F-4D97-AF65-F5344CB8AC3E}">
        <p14:creationId xmlns:p14="http://schemas.microsoft.com/office/powerpoint/2010/main" val="16111933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A70059-4BC3-4758-9DD2-931938D8E3B7}"/>
              </a:ext>
            </a:extLst>
          </p:cNvPr>
          <p:cNvSpPr>
            <a:spLocks noGrp="1"/>
          </p:cNvSpPr>
          <p:nvPr>
            <p:ph type="title"/>
          </p:nvPr>
        </p:nvSpPr>
        <p:spPr/>
        <p:txBody>
          <a:bodyPr/>
          <a:lstStyle/>
          <a:p>
            <a:r>
              <a:rPr lang="en-US" dirty="0"/>
              <a:t>2018 Proposed Amendments to ICSID Arbitration Rules</a:t>
            </a:r>
          </a:p>
        </p:txBody>
      </p:sp>
      <p:sp>
        <p:nvSpPr>
          <p:cNvPr id="3" name="Content Placeholder 2">
            <a:extLst>
              <a:ext uri="{FF2B5EF4-FFF2-40B4-BE49-F238E27FC236}">
                <a16:creationId xmlns:a16="http://schemas.microsoft.com/office/drawing/2014/main" id="{D99B1435-4D91-43FC-88E6-A4FFB1BB1CC4}"/>
              </a:ext>
            </a:extLst>
          </p:cNvPr>
          <p:cNvSpPr>
            <a:spLocks noGrp="1"/>
          </p:cNvSpPr>
          <p:nvPr>
            <p:ph idx="1"/>
          </p:nvPr>
        </p:nvSpPr>
        <p:spPr/>
        <p:txBody>
          <a:bodyPr/>
          <a:lstStyle/>
          <a:p>
            <a:pPr marL="342900" lvl="0" indent="-342900">
              <a:buFont typeface="Arial" panose="020B0604020202020204" pitchFamily="34" charset="0"/>
              <a:buChar char="•"/>
            </a:pPr>
            <a:r>
              <a:rPr lang="en-US" sz="2800" dirty="0"/>
              <a:t>Two new criteria relating to the independence of </a:t>
            </a:r>
            <a:r>
              <a:rPr lang="en-US" sz="2800"/>
              <a:t>the </a:t>
            </a:r>
            <a:r>
              <a:rPr lang="en-US" sz="2800" i="1"/>
              <a:t>amicus</a:t>
            </a:r>
            <a:r>
              <a:rPr lang="en-US" sz="2800"/>
              <a:t>.</a:t>
            </a:r>
            <a:endParaRPr lang="en-US" sz="2800" dirty="0"/>
          </a:p>
          <a:p>
            <a:pPr marL="342900" lvl="0" indent="-342900">
              <a:buFont typeface="Arial" panose="020B0604020202020204" pitchFamily="34" charset="0"/>
              <a:buChar char="•"/>
            </a:pPr>
            <a:r>
              <a:rPr lang="en-US" sz="2800" dirty="0"/>
              <a:t>New power for the tribunal to make costs orders against the applicant.</a:t>
            </a:r>
          </a:p>
          <a:p>
            <a:pPr marL="342900" lvl="0" indent="-342900">
              <a:buFont typeface="Arial" panose="020B0604020202020204" pitchFamily="34" charset="0"/>
              <a:buChar char="•"/>
            </a:pPr>
            <a:r>
              <a:rPr lang="en-US" sz="2800" dirty="0"/>
              <a:t>Power to order disputing parties to provide case documents to </a:t>
            </a:r>
            <a:r>
              <a:rPr lang="en-US" sz="2800" i="1" dirty="0"/>
              <a:t>amicus curiae</a:t>
            </a:r>
            <a:r>
              <a:rPr lang="en-US" sz="2800" dirty="0"/>
              <a:t>, subject to any objections by the parties. </a:t>
            </a:r>
          </a:p>
          <a:p>
            <a:endParaRPr lang="en-US" dirty="0"/>
          </a:p>
        </p:txBody>
      </p:sp>
      <p:sp>
        <p:nvSpPr>
          <p:cNvPr id="4" name="Slide Number Placeholder 3">
            <a:extLst>
              <a:ext uri="{FF2B5EF4-FFF2-40B4-BE49-F238E27FC236}">
                <a16:creationId xmlns:a16="http://schemas.microsoft.com/office/drawing/2014/main" id="{6A8098DB-A53D-4A10-AE59-B3911C511BB2}"/>
              </a:ext>
            </a:extLst>
          </p:cNvPr>
          <p:cNvSpPr>
            <a:spLocks noGrp="1"/>
          </p:cNvSpPr>
          <p:nvPr>
            <p:ph type="sldNum" sz="quarter" idx="4"/>
          </p:nvPr>
        </p:nvSpPr>
        <p:spPr/>
        <p:txBody>
          <a:bodyPr/>
          <a:lstStyle/>
          <a:p>
            <a:fld id="{DE05D822-1D44-45CB-9640-04D115F33501}" type="slidenum">
              <a:rPr lang="en-US" smtClean="0"/>
              <a:pPr/>
              <a:t>7</a:t>
            </a:fld>
            <a:endParaRPr lang="en-US" dirty="0"/>
          </a:p>
        </p:txBody>
      </p:sp>
    </p:spTree>
    <p:extLst>
      <p:ext uri="{BB962C8B-B14F-4D97-AF65-F5344CB8AC3E}">
        <p14:creationId xmlns:p14="http://schemas.microsoft.com/office/powerpoint/2010/main" val="144149553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6A8098DB-A53D-4A10-AE59-B3911C511BB2}"/>
              </a:ext>
            </a:extLst>
          </p:cNvPr>
          <p:cNvSpPr>
            <a:spLocks noGrp="1"/>
          </p:cNvSpPr>
          <p:nvPr>
            <p:ph type="sldNum" sz="quarter" idx="4"/>
          </p:nvPr>
        </p:nvSpPr>
        <p:spPr/>
        <p:txBody>
          <a:bodyPr/>
          <a:lstStyle/>
          <a:p>
            <a:fld id="{DE05D822-1D44-45CB-9640-04D115F33501}" type="slidenum">
              <a:rPr lang="en-US" smtClean="0"/>
              <a:pPr/>
              <a:t>8</a:t>
            </a:fld>
            <a:endParaRPr lang="en-US" dirty="0"/>
          </a:p>
        </p:txBody>
      </p:sp>
      <p:sp>
        <p:nvSpPr>
          <p:cNvPr id="3" name="Content Placeholder 2">
            <a:extLst>
              <a:ext uri="{FF2B5EF4-FFF2-40B4-BE49-F238E27FC236}">
                <a16:creationId xmlns:a16="http://schemas.microsoft.com/office/drawing/2014/main" id="{D99B1435-4D91-43FC-88E6-A4FFB1BB1CC4}"/>
              </a:ext>
            </a:extLst>
          </p:cNvPr>
          <p:cNvSpPr>
            <a:spLocks noGrp="1"/>
          </p:cNvSpPr>
          <p:nvPr>
            <p:ph idx="4294967295"/>
          </p:nvPr>
        </p:nvSpPr>
        <p:spPr>
          <a:xfrm>
            <a:off x="1018904" y="1319350"/>
            <a:ext cx="10084526" cy="4806814"/>
          </a:xfrm>
        </p:spPr>
        <p:txBody>
          <a:bodyPr/>
          <a:lstStyle/>
          <a:p>
            <a:pPr lvl="0" algn="ctr"/>
            <a:endParaRPr lang="en-US" sz="6600" b="1" dirty="0"/>
          </a:p>
          <a:p>
            <a:pPr lvl="0" algn="ctr"/>
            <a:r>
              <a:rPr lang="en-US" sz="6600" b="1" dirty="0"/>
              <a:t>Questions?</a:t>
            </a:r>
          </a:p>
        </p:txBody>
      </p:sp>
    </p:spTree>
    <p:extLst>
      <p:ext uri="{BB962C8B-B14F-4D97-AF65-F5344CB8AC3E}">
        <p14:creationId xmlns:p14="http://schemas.microsoft.com/office/powerpoint/2010/main" val="2281467828"/>
      </p:ext>
    </p:extLst>
  </p:cSld>
  <p:clrMapOvr>
    <a:masterClrMapping/>
  </p:clrMapOvr>
</p:sld>
</file>

<file path=ppt/theme/theme1.xml><?xml version="1.0" encoding="utf-8"?>
<a:theme xmlns:a="http://schemas.openxmlformats.org/drawingml/2006/main" name="16x9 - Widescreen">
  <a:themeElements>
    <a:clrScheme name="WH_Full_Color">
      <a:dk1>
        <a:srgbClr val="872434"/>
      </a:dk1>
      <a:lt1>
        <a:srgbClr val="FFFFFF"/>
      </a:lt1>
      <a:dk2>
        <a:srgbClr val="414141"/>
      </a:dk2>
      <a:lt2>
        <a:srgbClr val="8C8C8C"/>
      </a:lt2>
      <a:accent1>
        <a:srgbClr val="008AAF"/>
      </a:accent1>
      <a:accent2>
        <a:srgbClr val="4F427B"/>
      </a:accent2>
      <a:accent3>
        <a:srgbClr val="AAB300"/>
      </a:accent3>
      <a:accent4>
        <a:srgbClr val="CA4D3D"/>
      </a:accent4>
      <a:accent5>
        <a:srgbClr val="8C8C8C"/>
      </a:accent5>
      <a:accent6>
        <a:srgbClr val="F7943E"/>
      </a:accent6>
      <a:hlink>
        <a:srgbClr val="008AAF"/>
      </a:hlink>
      <a:folHlink>
        <a:srgbClr val="808285"/>
      </a:folHlink>
    </a:clrScheme>
    <a:fontScheme name="WH_Theme_Fonts">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16x9 - Widescreen" id="{02C411CA-598F-48CD-B742-D23F055BA8D5}" vid="{888618E7-FB50-4971-96B8-9132D3BDC8DC}"/>
    </a:ext>
  </a:extLst>
</a:theme>
</file>

<file path=ppt/theme/theme2.xml><?xml version="1.0" encoding="utf-8"?>
<a:theme xmlns:a="http://schemas.openxmlformats.org/drawingml/2006/main" name="1_16x9 - Widescreen">
  <a:themeElements>
    <a:clrScheme name="WH_Full_Color">
      <a:dk1>
        <a:srgbClr val="872434"/>
      </a:dk1>
      <a:lt1>
        <a:srgbClr val="FFFFFF"/>
      </a:lt1>
      <a:dk2>
        <a:srgbClr val="414141"/>
      </a:dk2>
      <a:lt2>
        <a:srgbClr val="8C8C8C"/>
      </a:lt2>
      <a:accent1>
        <a:srgbClr val="008AAF"/>
      </a:accent1>
      <a:accent2>
        <a:srgbClr val="4F427B"/>
      </a:accent2>
      <a:accent3>
        <a:srgbClr val="AAB300"/>
      </a:accent3>
      <a:accent4>
        <a:srgbClr val="CA4D3D"/>
      </a:accent4>
      <a:accent5>
        <a:srgbClr val="8C8C8C"/>
      </a:accent5>
      <a:accent6>
        <a:srgbClr val="F7943E"/>
      </a:accent6>
      <a:hlink>
        <a:srgbClr val="008AAF"/>
      </a:hlink>
      <a:folHlink>
        <a:srgbClr val="808285"/>
      </a:folHlink>
    </a:clrScheme>
    <a:fontScheme name="WH_Theme_Fonts">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16x9 - Widescreen" id="{02C411CA-598F-48CD-B742-D23F055BA8D5}" vid="{888618E7-FB50-4971-96B8-9132D3BDC8DC}"/>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itlesOfParts>
    <vt:vector size="16" baseType="lpstr">
      <vt:lpstr>ＭＳ Ｐゴシック</vt:lpstr>
      <vt:lpstr>Arial</vt:lpstr>
      <vt:lpstr>Calibri</vt:lpstr>
      <vt:lpstr>Courier New</vt:lpstr>
      <vt:lpstr>Times New Roman</vt:lpstr>
      <vt:lpstr>Wingdings</vt:lpstr>
      <vt:lpstr>16x9 - Widescreen</vt:lpstr>
      <vt:lpstr>1_16x9 - Widescreen</vt:lpstr>
      <vt:lpstr>Amicus Participation in Investment Arbitration</vt:lpstr>
      <vt:lpstr>History of Amicus Participation - Overview</vt:lpstr>
      <vt:lpstr>Three Trends Identified</vt:lpstr>
      <vt:lpstr>Authority to Allow Amicus Participation?</vt:lpstr>
      <vt:lpstr>The Public Interest Criterion - </vt:lpstr>
      <vt:lpstr>Methanex v U.S. </vt:lpstr>
      <vt:lpstr>2018 Proposed Amendments to ICSID Arbitration Rules</vt:lpstr>
      <vt:lpstr>PowerPoint Presentation</vt:lpstr>
    </vt:vector>
  </TitlesOfParts>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file>