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AAC1D-2055-41A6-A30C-49267EC7C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F7EB1-9D13-4192-872B-24B9ACFAA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BABDA-5024-4DCF-B0BE-4354C2BCF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C61AE-476D-4F78-AF9D-424FCEB7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16AAD-B0D4-46B3-A1FC-971A4C88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75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38A4B-1777-4311-A861-9B5050CE4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0A589-92FA-4EF3-97C2-9CF58E268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9A463-1AE6-44F0-A23C-E83EF720A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7ED2D-5AF5-4913-9BD5-F7442746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148F7-1355-412E-9136-30C00798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99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A996D7-2B8F-4E15-A022-2B4D3FD03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BA02F-4FC9-41A0-8F3E-D0FB7364F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8E446-58ED-4C69-B536-0397019B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2342F-BA38-4C9F-8697-4668C90D0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DCE6A-DB61-4C35-BC11-753D9A97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02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33D05-65BC-43FB-A951-65C849EFD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8E67D-5F37-4223-8E58-6C26B653F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80327-9368-4ABB-895A-E27FB70C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5E254-E9DE-43C8-B213-A873EF0B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6C6E6-CBF3-429C-8E57-12F3F6F6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17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B6E4-8CDA-4D21-9543-4DD581FE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0FFB1-5BDD-417F-AD4F-31E355A8F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8986D-9021-4A2D-9EC6-00AE173A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4AF8A-EF19-4530-B0E5-1D7BDDB5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E2476-FDB6-4555-A7CE-100A9409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93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EC559-1199-4273-B07A-544DEB23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085CB-55D5-469F-A901-99C198240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6A80C-64F8-4EBB-8550-0F4A8E414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9C3F3-DBC5-4AAD-BB3E-05377040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ED9CE-D386-4398-9F34-19BCB5C3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ADD41-2CD0-400C-887C-573CA5B2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52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3B99-FF90-4DD6-9E08-149460C6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AF339-5E97-41A6-87ED-62B1C55A0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3B89A-22EA-42BF-9428-19D242B0B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725EB-4546-4359-86BF-65F111FA3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8E3AA-888E-48B1-8688-93B152577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3E6DA0-15A5-45C9-AF42-E68B378D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2C5FE3-E1D5-4190-9EAC-A377F9F3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809E4-B52A-40EE-85DF-259C9532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09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248B-85DF-4AD4-B951-9675D245D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87EF5-0116-495E-9AD4-D7ED76AC6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76B7B-226A-4ADF-8167-999A605C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86DEA-34DC-40D0-8816-C5D76687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44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50397-A5D1-4071-B3B0-2B42A954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89A302-E25E-4213-96DF-18D71DFC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12478-59A9-4B25-9298-917ADE9A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25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CC44-39FC-447F-8B2D-19A20521E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1568B-C35B-4668-991A-BD70CA2E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F591A-3F9D-48D7-84D9-6B94B33A9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76095-1DCD-4966-941A-0DDDD992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7F4D6-ECEE-40D3-ADAE-D6631F2F0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60255-2AF8-4A99-BA04-DCD40DF1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82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9FB0-40FC-459C-8AE0-AA1F1618A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4DF9D-B198-40B9-A526-9AB66BC01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7EC1A-663B-453F-B3CD-BB68F72CE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69521-9B18-4F19-B2D9-6D64AE1D7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19A33-D6EA-494A-ABCF-3042A0424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97821-4269-4D74-9DEF-F3A274B71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76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768829-D9E5-4CD9-92C5-9DDEADE1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A87CC-9429-43CA-AE4E-BF4393939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B5312-586F-434F-9EF3-00B5AAFCD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FEF9F-ECF4-4EB8-9526-89B3C4EC256C}" type="datetimeFigureOut">
              <a:rPr lang="en-GB" smtClean="0"/>
              <a:t>20/11/2018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1CFC9-D8AB-4EA7-B575-88EE3474D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86CE-EC68-4582-8807-F884C05AF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A56F1-5788-4B0B-A60D-F8E95114A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47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5168E7B-6D42-4B3A-B7A1-17D4C49E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A030C2-9F23-4593-9F99-7B73C232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A94BBF-DE05-4FA1-BF55-B1ED8FF13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6432" y="1741337"/>
            <a:ext cx="6739136" cy="2387918"/>
          </a:xfrm>
        </p:spPr>
        <p:txBody>
          <a:bodyPr anchor="b">
            <a:normAutofit/>
          </a:bodyPr>
          <a:lstStyle/>
          <a:p>
            <a:r>
              <a:rPr lang="en-US" sz="5100" b="1">
                <a:solidFill>
                  <a:srgbClr val="FFFFFF"/>
                </a:solidFill>
              </a:rPr>
              <a:t>Arbitration: it’s really not that bad</a:t>
            </a:r>
            <a:br>
              <a:rPr lang="en-GB" sz="5100">
                <a:solidFill>
                  <a:srgbClr val="FFFFFF"/>
                </a:solidFill>
              </a:rPr>
            </a:br>
            <a:r>
              <a:rPr lang="en-US" sz="5100">
                <a:solidFill>
                  <a:srgbClr val="FFFFFF"/>
                </a:solidFill>
              </a:rPr>
              <a:t> </a:t>
            </a:r>
            <a:endParaRPr lang="en-GB" sz="5100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0BC9907-BC35-477C-8C89-41F6E8467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9559" y="4200522"/>
            <a:ext cx="6740685" cy="6820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Lucy Greenwood, International Arbitrator</a:t>
            </a: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81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4FB5-28E2-4020-93F2-81D3BEBAF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0900B-0D34-46C0-AE2F-98A73D402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A6F98-31D8-40BA-8CFE-2952558E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0" y="116112"/>
            <a:ext cx="7639050" cy="72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CC9037-6AFC-4D44-A037-C03AF4A0A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40014"/>
            <a:ext cx="12071272" cy="158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A9725B-C44B-4469-83FD-1B6293376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1" y="2583993"/>
            <a:ext cx="11937048" cy="1762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59C60-ACDC-4A40-94A0-7E32CA9DE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4521200"/>
            <a:ext cx="11999686" cy="157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36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C91D-80FD-44E6-83BF-7DA6F9E697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F5989-1D93-4697-9447-853DB82416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Backwards Bike">
            <a:hlinkClick r:id="" action="ppaction://media"/>
            <a:extLst>
              <a:ext uri="{FF2B5EF4-FFF2-40B4-BE49-F238E27FC236}">
                <a16:creationId xmlns:a16="http://schemas.microsoft.com/office/drawing/2014/main" id="{0CF8300C-4581-45F2-8552-812800B96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</Words>
  <Application>Microsoft Office PowerPoint</Application>
  <PresentationFormat>Widescreen</PresentationFormat>
  <Paragraphs>2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Arbitration: it’s really not that bad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Arbitration: it’s really not that bad</dc:title>
  <dc:creator>Lucy Greenwood</dc:creator>
  <cp:lastModifiedBy>Alexandra Mitretodis</cp:lastModifiedBy>
  <cp:revision>3</cp:revision>
  <dcterms:created xsi:type="dcterms:W3CDTF">2018-11-05T17:10:22Z</dcterms:created>
  <dcterms:modified xsi:type="dcterms:W3CDTF">2018-11-20T19:45:43Z</dcterms:modified>
</cp:coreProperties>
</file>